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1374" r:id="rId5"/>
    <p:sldId id="1375" r:id="rId6"/>
    <p:sldId id="1363" r:id="rId7"/>
    <p:sldId id="1378" r:id="rId8"/>
    <p:sldId id="1106" r:id="rId9"/>
    <p:sldId id="1377" r:id="rId10"/>
    <p:sldId id="1379" r:id="rId11"/>
    <p:sldId id="1380" r:id="rId12"/>
    <p:sldId id="1381" r:id="rId13"/>
    <p:sldId id="1376" r:id="rId14"/>
    <p:sldId id="260" r:id="rId15"/>
    <p:sldId id="262" r:id="rId16"/>
    <p:sldId id="281" r:id="rId17"/>
    <p:sldId id="263" r:id="rId18"/>
    <p:sldId id="264" r:id="rId19"/>
    <p:sldId id="279" r:id="rId20"/>
    <p:sldId id="280" r:id="rId21"/>
    <p:sldId id="277" r:id="rId22"/>
    <p:sldId id="278" r:id="rId23"/>
  </p:sldIdLst>
  <p:sldSz cx="9144000" cy="5143500" type="screen16x9"/>
  <p:notesSz cx="6858000" cy="9144000"/>
  <p:embeddedFontLst>
    <p:embeddedFont>
      <p:font typeface="Lato" panose="020F0502020204030203" pitchFamily="34" charset="0"/>
      <p:regular r:id="rId25"/>
      <p:bold r:id="rId26"/>
      <p:italic r:id="rId27"/>
      <p:boldItalic r:id="rId28"/>
    </p:embeddedFont>
    <p:embeddedFont>
      <p:font typeface="Montserrat" pitchFamily="2" charset="77"/>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6:09.338"/>
    </inkml:context>
    <inkml:brush xml:id="br0">
      <inkml:brushProperty name="width" value="0.3" units="cm"/>
      <inkml:brushProperty name="height" value="0.6" units="cm"/>
      <inkml:brushProperty name="tip" value="rectangle"/>
      <inkml:brushProperty name="rasterOp" value="maskPen"/>
    </inkml:brush>
  </inkml:definitions>
  <inkml:trace contextRef="#ctx0" brushRef="#br0">2658 1,'-74'2,"0"-1,0 0,0 0,1 1,-1-1,0 0,0 1,0-1,1 1,-1-1,0 0,0 0,1 1,-1-1,0 1,0-1,0 0,1 1,-1-1,0 1,0-2,0 2,1-1,-1 1,0-1,0 0,0 1,1-1,-1 1,0-2,0 2,0-1,1 1,-1-1,0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6:22.931"/>
    </inkml:context>
    <inkml:brush xml:id="br0">
      <inkml:brushProperty name="width" value="0.3" units="cm"/>
      <inkml:brushProperty name="height" value="0.6" units="cm"/>
      <inkml:brushProperty name="tip" value="rectangle"/>
      <inkml:brushProperty name="rasterOp" value="maskPen"/>
    </inkml:brush>
  </inkml:definitions>
  <inkml:trace contextRef="#ctx0" brushRef="#br0">1 82,'65'-4,"1"2,-22 1,0 2,-3-1,1 0,17 0,2 0,-8 0,-1 0,14 0,1 0,-9 0,0 0,8 0,0 0,-7 0,-2 0,5-3,-1-2,-9-2,-1-1,0 3,-3 0,-6-2,-3 0,0 4,0 0,18 2,-16-5,-9 2,-18 3,7-5,-2 5,-1-3,-1 4,-5 0,-3 0,0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6:24.354"/>
    </inkml:context>
    <inkml:brush xml:id="br0">
      <inkml:brushProperty name="width" value="0.3" units="cm"/>
      <inkml:brushProperty name="height" value="0.6" units="cm"/>
      <inkml:brushProperty name="tip" value="rectangle"/>
      <inkml:brushProperty name="rasterOp" value="maskPen"/>
    </inkml:brush>
  </inkml:definitions>
  <inkml:trace contextRef="#ctx0" brushRef="#br0">1 47,'52'-3,"9"0,7 3,-25 0,4 0,13 0,3 0,10 0,2 0,-19 0,1 0,1 0,2 0,0 0,1 0,5 0,2 0,-1 0,-5 0,0 0,0 0,5 0,1 0,-2 0,-8-3,-1 0,-2 1,-1 1,0 1,-3-1,13-3,-2 0,-6 4,-2 0,-13 0,-2 0,29 0,-13-10,-9 8,-10-9,7 11,3 0,2 0,8 0,-29 0,0 0,-13 0,-4 0,5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6:25.315"/>
    </inkml:context>
    <inkml:brush xml:id="br0">
      <inkml:brushProperty name="width" value="0.3" units="cm"/>
      <inkml:brushProperty name="height" value="0.6" units="cm"/>
      <inkml:brushProperty name="tip" value="rectangle"/>
      <inkml:brushProperty name="rasterOp" value="maskPen"/>
    </inkml:brush>
  </inkml:definitions>
  <inkml:trace contextRef="#ctx0" brushRef="#br0">1 0,'39'0,"0"0,10 0,3 0,14 0,4 0,-15 0,2 0,1 0,12 0,2 0,0 0,1 0,-1 0,2 0,-13 0,1 0,0 0,0 0,-2 0,0 0,0 0,-2 0,17 0,-3 0,0 0,3 0,0 0,-3 0,-13 0,-2 0,0 0,3 0,0 0,-2 0,18 0,-3 0,-9 0,-3 0,-5 0,-2 0,-12 0,-3 0,28 0,-11 0,-26 0,3 0,-23 3,1-2,-8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6:25.899"/>
    </inkml:context>
    <inkml:brush xml:id="br0">
      <inkml:brushProperty name="width" value="0.3" units="cm"/>
      <inkml:brushProperty name="height" value="0.6" units="cm"/>
      <inkml:brushProperty name="tip" value="rectangle"/>
      <inkml:brushProperty name="rasterOp" value="maskPen"/>
    </inkml:brush>
  </inkml:definitions>
  <inkml:trace contextRef="#ctx0" brushRef="#br0">0 39,'57'0,"-1"0,10 0,2 0,5 0,2 0,-13 0,2 0,1 0,-1 0,2 0,0 0,8 0,1 0,0 0,-2 0,-1 0,-1 0,-1 0,-1 0,-2 0,-2 0,-1 0,-2 0,-5 0,0 0,-3 0,22 1,-3-2,-14-1,-3-2,-5 1,-4-1,11-9,-12 5,-18 3,-16 5,-7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6:27.443"/>
    </inkml:context>
    <inkml:brush xml:id="br0">
      <inkml:brushProperty name="width" value="0.3" units="cm"/>
      <inkml:brushProperty name="height" value="0.6" units="cm"/>
      <inkml:brushProperty name="tip" value="rectangle"/>
      <inkml:brushProperty name="rasterOp" value="maskPen"/>
    </inkml:brush>
  </inkml:definitions>
  <inkml:trace contextRef="#ctx0" brushRef="#br0">1 77,'47'-11,"-1"9,-1-9,21 11,-28 0,4 0,18 0,3 0,9 1,4-2,-20-1,1-1,1 1,5 1,1 1,0-1,3-4,1-2,1 2,0 4,-1 1,1-1,0-1,-1-1,-2 0,-10 0,-3 0,-1 2,1 0,-1 1,-4-1,1-3,-2 1,4 2,-4 2,-4-1,-7 0,-24 0,5 0,-7 0,7 0,8 0,-5 0,14 0,8 0,-13 0,24 0,-32 0,11 0,-21 0,2 0,1 0,-6 0,9 0,-8 0,3 0,7 3,-5 4,5-1,-9 0,-2-3,6 0,4-3,-1 6,-4-6,-10 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6:28.691"/>
    </inkml:context>
    <inkml:brush xml:id="br0">
      <inkml:brushProperty name="width" value="0.3" units="cm"/>
      <inkml:brushProperty name="height" value="0.6" units="cm"/>
      <inkml:brushProperty name="tip" value="rectangle"/>
      <inkml:brushProperty name="rasterOp" value="maskPen"/>
    </inkml:brush>
  </inkml:definitions>
  <inkml:trace contextRef="#ctx0" brushRef="#br0">0 28,'43'0,"-5"0,2 0,23-7,-14 6,2 0,-6-2,0 0,10 2,1 2,-9-1,1 0,7 0,0 0,-5 0,0 0,1 0,1 0,4 0,0 0,1 0,-1 0,-4 0,-1 0,0 0,-2 0,-8 0,-2 0,1 0,-2 0,20 0,-3 0,-9 0,-15 0,11 0,-26 0,16 0,-19 0,9 0,-9 0,9 0,-4 0,1 0,-2 0,-5 0,-3 0,7 0,-8 0,11 0,-9 0,5 0,1 0,-2 0,8 0,-12 0,4 0,-2 0,-3-5,6 3,-3-3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6:30.515"/>
    </inkml:context>
    <inkml:brush xml:id="br0">
      <inkml:brushProperty name="width" value="0.3" units="cm"/>
      <inkml:brushProperty name="height" value="0.6" units="cm"/>
      <inkml:brushProperty name="tip" value="rectangle"/>
      <inkml:brushProperty name="rasterOp" value="maskPen"/>
    </inkml:brush>
  </inkml:definitions>
  <inkml:trace contextRef="#ctx0" brushRef="#br0">1 0,'40'0,"-9"0,2 0,-12 0,12 0,10 0,-5 0,28 0,2 0,-29 0,2 0,8 0,2 0,0 0,1 0,4 0,0 0,-4 0,-1 0,0 0,-2 0,-3 0,-2 0,-3 0,-1 0,-1 0,0 0,28 0,-9 5,-12-3,-18 2,14 2,-27-1,27 2,-31-5,20 3,-10-3,13 6,-16-7,-1 2,10-3,3 0,1 0,11 6,-26-5,16 4,-19-5,9 7,-9-5,19 10,-11-11,5 4,5 0,-18-4,19 5,-19-6,4 2,-5-1,-3 2,5-3,-4 2,1 1,4 1,-6 1,6-4,-3 1,4-2,3 4,-1-4,-1 4,0-4,-6 0,2 2,4-1,-9 2,11-1,-9 1,-1 1,7-2,-5-2,3 0,2 4,-8-3,17 3,-17-4,8 0,-2 0,-6 2,11-1,-12 2,7-3,0 0,-3 0,5 0,-7 0,5 0,-1 0,7 0,-7-3,-2 0,0-6,-1 3,-1 0,8 3,-5 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6:31.659"/>
    </inkml:context>
    <inkml:brush xml:id="br0">
      <inkml:brushProperty name="width" value="0.3" units="cm"/>
      <inkml:brushProperty name="height" value="0.6" units="cm"/>
      <inkml:brushProperty name="tip" value="rectangle"/>
      <inkml:brushProperty name="rasterOp" value="maskPen"/>
    </inkml:brush>
  </inkml:definitions>
  <inkml:trace contextRef="#ctx0" brushRef="#br0">1 58,'56'-7,"16"-4,-1-4,-17 10,2-1,-4 0,2 0,16 4,2 4,-3-2,0 0,0 0,0 0,4 0,-2 0,-13 0,-1 0,-5 0,-1 0,-1 0,-3 0,14 0,4 0,-9 0,2 0,0 0,7 0,-6 0,8 0,2 0,-12 0,-1 0,-1 0,-7 0,-2 0,-12 0,-1 0,3 0,-5 0,1 0,-4 0,-7 0,21 0,-27 0,18 0,-21 0,11 0,-10 0,9 0,-11 0,20 0,-20 0,12 0,-15 0,-1 0,1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6:33.651"/>
    </inkml:context>
    <inkml:brush xml:id="br0">
      <inkml:brushProperty name="width" value="0.3" units="cm"/>
      <inkml:brushProperty name="height" value="0.6" units="cm"/>
      <inkml:brushProperty name="tip" value="rectangle"/>
      <inkml:brushProperty name="rasterOp" value="maskPen"/>
    </inkml:brush>
  </inkml:definitions>
  <inkml:trace contextRef="#ctx0" brushRef="#br0">0 1,'32'0,"10"0,-1 0,17 0,-21 0,4 0,12 0,4 0,5 0,4 0,-12 0,3 0,0 0,3 0,0 0,1 0,3 0,1 0,-1 0,1 0,0 0,-1 0,0 0,0 0,-1 0,-4 0,-2 0,-2 0,16 0,-4 0,-5 0,-4 0,-17 0,-2 0,1 0,-2 0,20 0,-2 0,-1 0,-6 0,16 0,-7 0,-9 0,3 0,-6 0,2 0,8 0,-21 0,-1 0,-16 0,5 0,-13 0,4 0,-3 0,-1 0,5 0,-4 0,4 0,-5 0,-41 0,20 0,-31 0,36 0,-3 0,0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6:34.946"/>
    </inkml:context>
    <inkml:brush xml:id="br0">
      <inkml:brushProperty name="width" value="0.3" units="cm"/>
      <inkml:brushProperty name="height" value="0.6" units="cm"/>
      <inkml:brushProperty name="tip" value="rectangle"/>
      <inkml:brushProperty name="rasterOp" value="maskPen"/>
    </inkml:brush>
  </inkml:definitions>
  <inkml:trace contextRef="#ctx0" brushRef="#br0">0 78,'53'-17,"-2"-1,14 17,5-17,-26 15,2 2,14-6,1 1,2 5,2 2,7-1,4 0,-22 0,2 0,0 0,-3 0,0 0,1 0,6 0,0 0,1 0,2 0,1 0,0 0,1 0,-1 0,1 0,-1 0,0 0,1 0,3 0,-1 0,-1 0,-7 0,-2 0,1 0,2 0,0 0,-2 0,13 0,-4 0,1 0,-3 0,-7 0,-3 0,18 0,0 0,-47 0,-1-3,-13 2,-9-1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6:12.915"/>
    </inkml:context>
    <inkml:brush xml:id="br0">
      <inkml:brushProperty name="width" value="0.3" units="cm"/>
      <inkml:brushProperty name="height" value="0.6" units="cm"/>
      <inkml:brushProperty name="tip" value="rectangle"/>
      <inkml:brushProperty name="rasterOp" value="maskPen"/>
    </inkml:brush>
  </inkml:definitions>
  <inkml:trace contextRef="#ctx0" brushRef="#br0">719 138,'51'0,"0"0,-5 0,1 0,3 0,10 0,-5 0,13 0,8 0,-1 0,-4 0,-12 0,15 0,0 0,-6 0,15 0,2 0,-11 0,-25 0,-17 0,-19 0,19 0,-22 0,13 0,-11 0,11 0,-4 0,4 0,10 0,-7 0,18 0,-8 0,-6 0,12 0,-12 0,-1 0,2 0,-23 0,5 0,-1 0,-3 0,12 0,-9 0,11 0,-5 0,5 0,11 0,-8 0,17 0,-17 0,8 0,-11 0,-5 0,14 0,-16 0,16 0,-21 0,11 0,-15 0,15 0,-15 0,15-3,-11 2,6-2,-1-1,13 3,-8-2,21 3,-27 0,27 0,-11 0,14 0,-14 0,1 0,-19 0,2 0,-4 0,-60 0,-19 0,2 0,-6 0,18 0,-3 0,0 0,-6 0,-2 0,-1 0,11 0,-2 0,0 0,0 0,0 0,0 0,-1 0,1 0,0 0,-1 0,2 0,0 0,-10 0,2 0,1 0,6 0,1 0,1 0,-20 0,4 0,12 0,3 0,0 0,2 0,12 0,3 0,0 0,0 0,-28 0,23 0,0 0,3 0,-1 0,-3 0,0 0,1 0,0 0,-26 0,31 0,0 0,-29 0,10 0,18 0,8 0,21 0,3 0,56 0,-8 0,5 0,26 0,6 0,-15 0,2 0,1 0,6 0,1 0,1 0,-11 0,0 0,1 0,-1 0,-1 0,-1 0,0 0,1 0,3 0,2 0,-2 0,-1 0,11 0,-1 0,-2 0,-1 0,-2 0,-2 0,-11 0,-2 0,-2 0,17 0,-4 0,-15 0,-5 0,19 0,-21 0,-32 0,4 0,-50 0,-25 0,-2 0,-7 0,15 0,-4 0,-3 0,-1 0,-5 0,-2 0,-1 0,1 0,-1 0,-1 0,0 0,0 0,9 0,0 0,-1 0,0 0,0 0,3 0,-1 0,1 0,-1 0,2 0,-15 0,0 0,2 0,1 0,10 0,1 0,2 0,-1 0,-15 0,-1 0,6 0,-3 0,6 0,7-3,9 1,11 1,102-5,-9 6,9 0,-9 0,4 0,5 0,0 0,9 0,1 0,3 0,2 0,-18 0,3 0,0 0,2 0,-1 0,2 0,5 0,2 0,0 0,1 0,0 0,0 0,-8 0,0 0,0 0,1 0,-1 0,0 0,0 0,10 0,-1 0,0 0,0 0,0 0,-1 0,-4 0,0 0,0 0,-2 0,1 0,-2 0,6 0,0 0,-1 0,-1 0,-3 0,7 0,-1 0,-2 0,-5 0,7 0,-4 0,-7 0,-3 0,-10 0,0 0,-65-5,-32 4,1-2,-7 1,-12 1,-7 2,7-1,-5 0,-2 0,12 0,-1 0,-1 0,-3 0,5 0,-1 0,-3 0,1 0,-1 0,-3 0,0 0,-1 0,0 0,0 0,-1 0,-1 0,1 0,-1 0,1 0,-1 0,1 0,-1 0,2 0,0 0,6 0,0 0,1 0,1 0,1 0,-11 0,2 0,2 0,1 0,-9 0,3 0,6 0,-7 0,8 0,17 0,12 0,25 0,82 0,-8 0,12 0,-23 0,4 0,3 0,0 0,9 0,4 0,0 0,0 0,-9 0,0 0,2 0,-1 0,2 0,3 0,0 0,2 0,-1 0,0 0,-2 0,-2 0,1 0,-1 0,-1 0,-2 0,1 0,-2 0,-1 0,-3 0,19 0,-4 0,-5 0,-12 0,-2 0,-10 0,11 0,-31 0,-60 0,-22 0,16 0,-4 0,-11 0,-7 0,-1 0,2 0,0 0,-2 0,9 0,0 0,-2 0,-1 0,-7 0,-2 0,-1 0,1 0,-4 0,1 0,0 0,0 0,2 0,0 0,0 0,2 0,2 0,2 0,1 0,3 0,-6 0,3 0,5 0,-4 0,9 0,2 0,120 0,-12 0,8 0,1 0,6 0,3 0,-14 0,3 0,0 0,2 0,-8 0,2 0,-1 0,3 0,-2 0,5 0,0 0,0 0,2 0,-2 0,5 0,-1 0,1 0,0 0,-1 0,-1 0,0 0,-1 0,0 0,-2 0,11 0,-1 0,-3 0,-2 0,-11 0,-1 0,-2 0,-4 0,4 0,-2 1,-11-2,3-4,-74-2,-21-1,-6 0,-8-1,-2 3,-8 1,0 1,1 1,0 0,-1 1,13 0,-1-1,0 1,-3 0,-8 1,-2 1,-1 0,1-1,1-1,0-1,1 1,-2 1,11 0,-1 1,-1 0,1 1,1-1,-8 0,0 0,2 0,-1 0,3 0,0 0,0 0,5 0,-4 0,5 0,2 0,-14-3,10 0,8-2,34-2,86 5,-10 2,-11 0,-2 0,3 0,-21 0,-14 0,-8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6:36.795"/>
    </inkml:context>
    <inkml:brush xml:id="br0">
      <inkml:brushProperty name="width" value="0.3" units="cm"/>
      <inkml:brushProperty name="height" value="0.6" units="cm"/>
      <inkml:brushProperty name="tip" value="rectangle"/>
      <inkml:brushProperty name="rasterOp" value="maskPen"/>
    </inkml:brush>
  </inkml:definitions>
  <inkml:trace contextRef="#ctx0" brushRef="#br0">0 0,'69'0,"-1"0,1 0,-31 0,1 0,31 0,-1 0,-4 0,-32 0,9 0,-29 0,4 0,-8 0,2 0,9 0,-5 0,6 0,6 0,4 0,0 0,11 0,-26 0,15 0,-17 0,8 0,-11 0,2 0,1 0,-4 0,7 0,-5 0,-3 0,8 0,-10 0,10 0,-8 0,6 0,0 0,5 0,-4 0,6 0,-12 0,12 0,-14 0,6 0,-3 0,-1 0,7 0,-5 0,0 0,4 0,-8 3,11-2,-12 1,7-2,-5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6:38.179"/>
    </inkml:context>
    <inkml:brush xml:id="br0">
      <inkml:brushProperty name="width" value="0.3" units="cm"/>
      <inkml:brushProperty name="height" value="0.6" units="cm"/>
      <inkml:brushProperty name="tip" value="rectangle"/>
      <inkml:brushProperty name="rasterOp" value="maskPen"/>
    </inkml:brush>
  </inkml:definitions>
  <inkml:trace contextRef="#ctx0" brushRef="#br0">2042 58,'-51'-5,"1"-1,-5-3,-3-1,-13 4,-4 1,23-1,-1 1,-2 1,-8 2,-2 3,2 0,1-1,1 0,0 0,0 0,0 0,2 0,5 0,1 0,2 0,-14 0,5 0,7 0,5 0,-19 0,11 0,25 0,-1 0,19 0,-9 0,3 0,-14 0,7 0,-7 0,-1 0,-2 0,-10 0,10 0,3 0,18 0,-7 0,14 0,-6 0,8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6:39.675"/>
    </inkml:context>
    <inkml:brush xml:id="br0">
      <inkml:brushProperty name="width" value="0.3" units="cm"/>
      <inkml:brushProperty name="height" value="0.6" units="cm"/>
      <inkml:brushProperty name="tip" value="rectangle"/>
      <inkml:brushProperty name="rasterOp" value="maskPen"/>
    </inkml:brush>
  </inkml:definitions>
  <inkml:trace contextRef="#ctx0" brushRef="#br0">1595 0,'-72'0,"1"0,23 0,-2 0,-1 0,-3 0,-18 0,-2 0,10 0,0 0,-8 0,1 0,13 0,1 0,-5 0,1 0,9 0,1 0,10 0,2 0,-1 0,4 0,3 0,-9 0,32 0,-4 0,3 0,1 0,-4 0,2 0,-7 4,7-3,-4 2,8-3,-1 0,-12 0,8 0,-7 0,8 0,3 0,-5 0,4 0,-4 0,2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6:40.667"/>
    </inkml:context>
    <inkml:brush xml:id="br0">
      <inkml:brushProperty name="width" value="0.3" units="cm"/>
      <inkml:brushProperty name="height" value="0.6" units="cm"/>
      <inkml:brushProperty name="tip" value="rectangle"/>
      <inkml:brushProperty name="rasterOp" value="maskPen"/>
    </inkml:brush>
  </inkml:definitions>
  <inkml:trace contextRef="#ctx0" brushRef="#br0">1969 7,'-46'-4,"-1"2,-8 2,-14 0,21 0,-4 0,1 0,-3 0,-17 0,-1 0,3 0,0 0,14 0,-1 0,-1 0,0 0,0 0,0 0,3 0,0 0,1 0,-2 0,-2 0,3 0,-16 0,2 0,5 0,1 0,10 0,4 0,-11 0,7 0,31 0,-6 0,9 0,6 0,-3 0,4 0,2 0,-3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6:43.707"/>
    </inkml:context>
    <inkml:brush xml:id="br0">
      <inkml:brushProperty name="width" value="0.3" units="cm"/>
      <inkml:brushProperty name="height" value="0.6" units="cm"/>
      <inkml:brushProperty name="tip" value="rectangle"/>
      <inkml:brushProperty name="rasterOp" value="maskPen"/>
    </inkml:brush>
  </inkml:definitions>
  <inkml:trace contextRef="#ctx0" brushRef="#br0">1493 1,'-57'0,"-7"0,-4 0,25 0,-4 0,-8 0,-3 0,-4 0,-1 0,1 0,-1 0,-5 0,2 0,18 0,1 0,-9 0,5 0,-10 0,-4 0,34 0,6 0,15 0,3 0,-12 0,8 0,-6 0,5 0,3 0,-5 0,1 0,1 0,-1 0,3 0,-4 0,2 0,-2 0,3 0,-2 0,1 0,2 0,-7 0,8 0,-3 0,-2 0,4 0,-4 5,2-3,0 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6:45.164"/>
    </inkml:context>
    <inkml:brush xml:id="br0">
      <inkml:brushProperty name="width" value="0.3" units="cm"/>
      <inkml:brushProperty name="height" value="0.6" units="cm"/>
      <inkml:brushProperty name="tip" value="rectangle"/>
      <inkml:brushProperty name="rasterOp" value="maskPen"/>
    </inkml:brush>
  </inkml:definitions>
  <inkml:trace contextRef="#ctx0" brushRef="#br0">1386 6,'-43'0,"4"0,0 0,-24 0,9 0,-3 0,-4 0,-1 0,-1 0,-2 0,-8 0,1 0,3 0,2 0,9 0,1 0,0 0,4 0,-18 0,6 0,37 0,4 0,10 0,4 0,-12 0,-7 0,9 0,-5 0,14 0,5-2,-3-2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6:46.860"/>
    </inkml:context>
    <inkml:brush xml:id="br0">
      <inkml:brushProperty name="width" value="0.3" units="cm"/>
      <inkml:brushProperty name="height" value="0.6" units="cm"/>
      <inkml:brushProperty name="tip" value="rectangle"/>
      <inkml:brushProperty name="rasterOp" value="maskPen"/>
    </inkml:brush>
  </inkml:definitions>
  <inkml:trace contextRef="#ctx0" brushRef="#br0">1869 21,'-42'-2,"-1"1,3-4,-1 1,-6 3,-4 1,-9-4,-6 2,15 1,-3 1,-1 1,-7-1,-3 0,1 0,-1 0,1 0,-1 0,4 0,0 0,0 0,-3 0,1 0,1 0,10 0,3 0,0 0,-20 0,2 0,10 0,4 0,-17 0,19 0,24 0,18 0,1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6:49.156"/>
    </inkml:context>
    <inkml:brush xml:id="br0">
      <inkml:brushProperty name="width" value="0.3" units="cm"/>
      <inkml:brushProperty name="height" value="0.6" units="cm"/>
      <inkml:brushProperty name="tip" value="rectangle"/>
      <inkml:brushProperty name="rasterOp" value="maskPen"/>
    </inkml:brush>
  </inkml:definitions>
  <inkml:trace contextRef="#ctx0" brushRef="#br0">2823 1,'-51'0,"0"0,0 0,0 0,-6 0,0 0,-3 0,-3 0,-4 0,-1 0,4 0,0 0,3 0,-1 0,1 0,2 0,11 0,1 0,-4 0,1 0,11 0,1 0,-30 0,10 0,3 0,9 0,0 0,0 0,-9 0,7 0,-18 0,8 12,0-9,13 9,-9-12,6 0,-10 0,-7 0,17 0,7 0,-1 5,29-4,-18 4,23-5,-6 0,3 0,1 0,-4 0,2 0,0 0,0 0,1 0,-1 0,0 0,-3 0,6 0,-6 0,4 0,1 0,-6 0,6 0,-10 0,7 0,-1 0,-3 0,9 0,-11 0,13 0,-11-2,4 1,1-2,-2 3,5-2,-5 1,1-2,1 3,-1 3,3-2,-4 1,2-2,-6 0,8 0,-4 0,1 0,5 0,-9 0,8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6:50.868"/>
    </inkml:context>
    <inkml:brush xml:id="br0">
      <inkml:brushProperty name="width" value="0.3" units="cm"/>
      <inkml:brushProperty name="height" value="0.6" units="cm"/>
      <inkml:brushProperty name="tip" value="rectangle"/>
      <inkml:brushProperty name="rasterOp" value="maskPen"/>
    </inkml:brush>
  </inkml:definitions>
  <inkml:trace contextRef="#ctx0" brushRef="#br0">1622 0,'-41'0,"-10"0,21 0,-6 0,-17 0,5 0,10 0,-2 0,-4 0,-2 0,-5 0,-1 0,-4 0,-1 0,5 0,1 0,1 0,0 0,5 0,0 0,0 0,0 0,0 0,0 0,4 0,2 0,-19 0,20 0,16 0,9 0,-4 0,8 0,-8 0,9 0,-14 0,15 0,-7 0,3 0,1 0,-7 0,7 0,-4 0,0 3,3-2,-11 1,15-2,-10 5,8-3,-3 3,0-5,1 2,-1 2,0 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6:51.419"/>
    </inkml:context>
    <inkml:brush xml:id="br0">
      <inkml:brushProperty name="width" value="0.3" units="cm"/>
      <inkml:brushProperty name="height" value="0.6" units="cm"/>
      <inkml:brushProperty name="tip" value="rectangle"/>
      <inkml:brushProperty name="rasterOp" value="maskPen"/>
    </inkml:brush>
  </inkml:definitions>
  <inkml:trace contextRef="#ctx0" brushRef="#br0">1 1,'68'0,"-29"0,1 0,-1 0,2 0,19 0,0 0,-6 0,0 0,-1 0,3 0,-1 0,15 0,0 0,-11 0,1 0,0 0,-6 0,0 0,-2 0,23 0,-1 0,-6 0,-4 0,-15 0,-5 0,19 0,-21 0,-32 0,4 0,-2 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6:14.130"/>
    </inkml:context>
    <inkml:brush xml:id="br0">
      <inkml:brushProperty name="width" value="0.3" units="cm"/>
      <inkml:brushProperty name="height" value="0.6" units="cm"/>
      <inkml:brushProperty name="tip" value="rectangle"/>
      <inkml:brushProperty name="rasterOp" value="maskPen"/>
    </inkml:brush>
  </inkml:definitions>
  <inkml:trace contextRef="#ctx0" brushRef="#br0">0 0,'75'0,"0"0,-1 0,-12 0,0 0,1 0,0 0,2 0,1 0,0 0,1 0,3 0,1 0,0 0,-1 0,-2 0,1 0,-1 0,-1 0,-3 0,-1 0,0 0,-1 0,12 0,-2 0,-2 0,-11 0,-3 0,-3 0,7 0,-7 0,10 0,-26 0,-28 0,0 0,4 0,-2 0,21 5,-17-3,27 8,-21-9,7 4,-13-5,-4 0,-2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6:52.435"/>
    </inkml:context>
    <inkml:brush xml:id="br0">
      <inkml:brushProperty name="width" value="0.3" units="cm"/>
      <inkml:brushProperty name="height" value="0.6" units="cm"/>
      <inkml:brushProperty name="tip" value="rectangle"/>
      <inkml:brushProperty name="rasterOp" value="maskPen"/>
    </inkml:brush>
  </inkml:definitions>
  <inkml:trace contextRef="#ctx0" brushRef="#br0">1 0,'65'0,"6"0,-13 0,4 0,1 0,2 0,-8 0,4 0,0 0,-1 0,1 0,1 0,2 0,1 0,-1 0,1 0,-1 0,-2 0,-7 0,-2 0,0 0,22 0,-5 0,-16 0,-4 0,-9 0,-4 0,3 0,-13 0,-21 0,0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6:54.732"/>
    </inkml:context>
    <inkml:brush xml:id="br0">
      <inkml:brushProperty name="width" value="0.3" units="cm"/>
      <inkml:brushProperty name="height" value="0.6" units="cm"/>
      <inkml:brushProperty name="tip" value="rectangle"/>
      <inkml:brushProperty name="rasterOp" value="maskPen"/>
    </inkml:brush>
  </inkml:definitions>
  <inkml:trace contextRef="#ctx0" brushRef="#br0">1 1,'68'0,"-29"0,1 0,-1 0,2 0,13 0,3 0,-6 0,3 0,12 0,0 0,-7 0,-2 0,-1 0,0 0,1 0,-3 0,-7 0,-1 0,-1 0,0 0,-6 0,0 0,28 0,-8 0,6 0,-7 0,10 0,-1 0,-19 0,15 0,-34 0,24 0,-27 0,7 0,1 0,-13 0,11 0,-19 0,1 0,-2 0,-3 0,5 0,-1 0,6 0,-5 0,0 0,-3 0,0 0,2 0,1 2,-4 1,1 1,1-2,6-2,-3 0,7 0,-8 0,3 0,-8 0,2 3,0-2,2 1,1-2,-2 0,3 0,-6 0,6 0,-1 0,-4 0,7 0,-8 0,5 0,-1 0,6 0,-6 3,19-2,-16 4,16-5,-21 3,2-3,-1 0,-3 0,6 0,-3 0,0 0,0 0,-1 0,6 0,-4-3,9 3,-11-3,2 3,-1 0,-3 0,6 0,-3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6:55.748"/>
    </inkml:context>
    <inkml:brush xml:id="br0">
      <inkml:brushProperty name="width" value="0.3" units="cm"/>
      <inkml:brushProperty name="height" value="0.6" units="cm"/>
      <inkml:brushProperty name="tip" value="rectangle"/>
      <inkml:brushProperty name="rasterOp" value="maskPen"/>
    </inkml:brush>
  </inkml:definitions>
  <inkml:trace contextRef="#ctx0" brushRef="#br0">2893 40,'-46'-10,"9"5,-3 0,0-1,-3 0,-16 2,-4 1,-9 2,-3 2,17-1,-3 0,0 0,-4 0,0 0,-1 0,-5 0,-1 0,1 0,2 0,2 0,-1 0,7 0,-1 0,2 0,2 0,2 0,1 0,-14 0,3 0,13 0,4 0,3 0,3 0,-15 0,18 0,-2 0,29 0,-13 0,17 0,-8 0,-1 0,-16 0,-12 0,-12 0,-10 0,1 0,8 0,4 0,24 0,-1 0,22 0,-4 0,2 0,3 0,-11 0,10 0,-7 0,8 0,-3 0,-2 0,4 0,-3 0,-2 0,-3 0,2 0,-1 0,8 0,-3 0,-2 0,4 0,-1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7:03.860"/>
    </inkml:context>
    <inkml:brush xml:id="br0">
      <inkml:brushProperty name="width" value="0.3" units="cm"/>
      <inkml:brushProperty name="height" value="0.6" units="cm"/>
      <inkml:brushProperty name="tip" value="rectangle"/>
      <inkml:brushProperty name="rasterOp" value="maskPen"/>
    </inkml:brush>
  </inkml:definitions>
  <inkml:trace contextRef="#ctx0" brushRef="#br0">0 4,'65'-3,"-23"5,3 1,9-3,5 1,12 3,6 0,-19-4,2 0,2 0,8 0,2 0,0 0,-15 0,0 0,0 0,1 0,2 0,-1 0,1 0,0 0,-1 0,1 0,-2 0,1 0,1 0,0 0,-1 0,-1 0,12 0,-1 0,1 0,1 0,1 0,-4 0,-16 0,-3 0,0 0,3 0,1 0,-5 0,6 0,-2 0,-1 0,-2 0,19 0,-27 0,1 0,-30 0,20 0,-25 0,8 0,-9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7:04.516"/>
    </inkml:context>
    <inkml:brush xml:id="br0">
      <inkml:brushProperty name="width" value="0.3" units="cm"/>
      <inkml:brushProperty name="height" value="0.6" units="cm"/>
      <inkml:brushProperty name="tip" value="rectangle"/>
      <inkml:brushProperty name="rasterOp" value="maskPen"/>
    </inkml:brush>
  </inkml:definitions>
  <inkml:trace contextRef="#ctx0" brushRef="#br0">3251 13,'-59'-7,"-7"2,23 5,-2 0,-11 0,-4 0,8 0,-5 0,-2 0,-10 0,-2 0,-3 0,15 0,-1 0,-1 0,0 0,-6 0,-1 0,0 0,-1 0,1 0,0 0,0 0,0 0,3 0,-1 0,1 0,0 0,0 0,0 0,-1 0,3 0,2 0,1 0,1 0,-1 0,-12 0,0 0,0 0,4 0,1 0,1 0,11 0,2 0,1 0,-23 0,4 0,17 0,5 0,8 0,4 0,-4 0,10 0,23 0,-3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7:06.028"/>
    </inkml:context>
    <inkml:brush xml:id="br0">
      <inkml:brushProperty name="width" value="0.3" units="cm"/>
      <inkml:brushProperty name="height" value="0.6" units="cm"/>
      <inkml:brushProperty name="tip" value="rectangle"/>
      <inkml:brushProperty name="rasterOp" value="maskPen"/>
    </inkml:brush>
  </inkml:definitions>
  <inkml:trace contextRef="#ctx0" brushRef="#br0">2427 0,'-38'0,"-1"0,-13 0,-2 0,-3 0,-1 0,-14 0,-5 0,16 0,-2 0,-1 0,2 0,1 0,-2 0,-8 0,-1 0,1 0,6 0,0 0,2 0,-2 0,1 0,1 0,6 0,-1 0,3 0,-15 0,2 0,6 0,3 0,18 0,2 0,-28 0,11 0,0 0,23 0,-29 0,39 0,-15 0,6 0,11 0,-7 0,6 0,9 0,-2 0,-1 0,11 0,-6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7:06.764"/>
    </inkml:context>
    <inkml:brush xml:id="br0">
      <inkml:brushProperty name="width" value="0.3" units="cm"/>
      <inkml:brushProperty name="height" value="0.6" units="cm"/>
      <inkml:brushProperty name="tip" value="rectangle"/>
      <inkml:brushProperty name="rasterOp" value="maskPen"/>
    </inkml:brush>
  </inkml:definitions>
  <inkml:trace contextRef="#ctx0" brushRef="#br0">1925 0,'-57'0,"-2"0,-3 0,-2 0,-3 0,-2 0,18 0,-2 0,-1 0,-4 0,-3 0,-1 0,-1 0,-3 0,2 0,2 0,2 0,-1 0,0 0,1 0,2 0,-17 0,2 0,10 0,1 0,0 0,4 0,15 0,2 0,-26 0,23 0,29 0,1 0,5 0,-2 0,-5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7:08.180"/>
    </inkml:context>
    <inkml:brush xml:id="br0">
      <inkml:brushProperty name="width" value="0.3" units="cm"/>
      <inkml:brushProperty name="height" value="0.6" units="cm"/>
      <inkml:brushProperty name="tip" value="rectangle"/>
      <inkml:brushProperty name="rasterOp" value="maskPen"/>
    </inkml:brush>
  </inkml:definitions>
  <inkml:trace contextRef="#ctx0" brushRef="#br0">2294 33,'-60'-17,"3"7,32 5,-11 5,-29 0,4 0,14 0,-4 0,1 0,-2 0,-20 0,-2 0,25 0,-1 0,-2 0,-10 0,-3 0,4 0,-6 0,1 0,7 0,-3 0,2 0,10 0,0 0,-1 0,-9 0,-1 0,-1 0,4 0,1 0,1 0,-18 0,3 0,7 0,5 0,-14 0,-1 0,49 0,-4 0,17 0,7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7:09.556"/>
    </inkml:context>
    <inkml:brush xml:id="br0">
      <inkml:brushProperty name="width" value="0.3" units="cm"/>
      <inkml:brushProperty name="height" value="0.6" units="cm"/>
      <inkml:brushProperty name="tip" value="rectangle"/>
      <inkml:brushProperty name="rasterOp" value="maskPen"/>
    </inkml:brush>
  </inkml:definitions>
  <inkml:trace contextRef="#ctx0" brushRef="#br0">3080 1,'-49'0,"0"0,-12 0,-4 0,-2 0,-4 0,14 0,-5 0,1 0,-6 0,-1 0,-1 0,11 0,-1 0,-1 0,0 0,-2 0,0 0,-1 0,-1 0,-3 0,-2 0,0 0,2 0,4 0,0 0,1 0,-1 0,-2 0,-1 0,2 0,2 0,-5 0,1 0,0 0,-7 0,-1 0,2 0,16 0,3 0,0 0,-1 0,0 0,3 0,-7 0,3 0,9 0,4 0,-15 0,18 0,16 0,19 0,2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7:10.996"/>
    </inkml:context>
    <inkml:brush xml:id="br0">
      <inkml:brushProperty name="width" value="0.3" units="cm"/>
      <inkml:brushProperty name="height" value="0.6" units="cm"/>
      <inkml:brushProperty name="tip" value="rectangle"/>
      <inkml:brushProperty name="rasterOp" value="maskPen"/>
    </inkml:brush>
  </inkml:definitions>
  <inkml:trace contextRef="#ctx0" brushRef="#br0">2302 21,'-69'-9,"31"6,-2 1,-9-1,-2 0,-11 3,-2 0,-8 0,-4 0,18 0,-2 0,-1 0,1 0,0 0,-3 0,-7 0,-2 0,1 0,4 0,2 0,0 0,7 0,1 0,2 0,2 0,1 0,3 0,-4 0,1 0,-4 0,2 0,-17 0,6 0,34 0,4 0,18 0,1 0,-6 0,3 0,-10 0,7 3,-8-2,-6 1,2 2,-2-3,11 2,-1-3,6 0,-3 0,-1 0,11 0,-6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6:15.283"/>
    </inkml:context>
    <inkml:brush xml:id="br0">
      <inkml:brushProperty name="width" value="0.3" units="cm"/>
      <inkml:brushProperty name="height" value="0.6" units="cm"/>
      <inkml:brushProperty name="tip" value="rectangle"/>
      <inkml:brushProperty name="rasterOp" value="maskPen"/>
    </inkml:brush>
  </inkml:definitions>
  <inkml:trace contextRef="#ctx0" brushRef="#br0">0 83,'68'-8,"0"0,-19 4,2 1,0 0,0-2,2-1,1 1,8 4,3 1,1 0,6-3,0 0,0 1,0 1,0 1,0 1,3-1,1 0,-2 0,-8 0,-1 0,-1 0,1 0,-1 0,-1 0,-9 0,-3 0,2 0,-1 0,1 0,-3 0,9 0,0 0,12 0,-1 0,-22-7,-1 0,9 6,-2-2,-13-3,-1 0,4 4,-1 4,17-2,-21 0,-3 0,13 0,-8 0,-10 0,-20 0,3 0,-8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7:11.579"/>
    </inkml:context>
    <inkml:brush xml:id="br0">
      <inkml:brushProperty name="width" value="0.3" units="cm"/>
      <inkml:brushProperty name="height" value="0.6" units="cm"/>
      <inkml:brushProperty name="tip" value="rectangle"/>
      <inkml:brushProperty name="rasterOp" value="maskPen"/>
    </inkml:brush>
  </inkml:definitions>
  <inkml:trace contextRef="#ctx0" brushRef="#br0">1 7,'44'0,"1"0,-7 0,2 0,22 0,4 0,-2 0,3 0,-12 0,3 0,-1 0,6 0,0 0,0 0,-2 0,1 0,-2 0,2 0,-1 0,0 0,0 0,-1 0,-2 0,8 0,-5 0,-3 0,-5 0,15 0,-28 0,-8 0,-21 0,2 0,2 0,-8 0,12-3,-9 2,2-1,2 2,-2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7:12.428"/>
    </inkml:context>
    <inkml:brush xml:id="br0">
      <inkml:brushProperty name="width" value="0.3" units="cm"/>
      <inkml:brushProperty name="height" value="0.6" units="cm"/>
      <inkml:brushProperty name="tip" value="rectangle"/>
      <inkml:brushProperty name="rasterOp" value="maskPen"/>
    </inkml:brush>
  </inkml:definitions>
  <inkml:trace contextRef="#ctx0" brushRef="#br0">0 177,'39'-5,"0"0,-2 3,2 0,9 0,1-2,3-3,2-1,12 2,3 1,4-4,0 1,-21 4,1 2,0 0,-3 2,0 0,1 0,7-1,1-2,0-1,-8 2,-2-1,2-2,1-2,1-2,0 0,16 0,-3 0,-9 0,-1 0,0 6,-2 0,-12 0,-1 0,27 1,-15-4,-17 6,-6 0,3 0,-21 0,11 0,-13 0,4 0,-3-3,2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7:13.428"/>
    </inkml:context>
    <inkml:brush xml:id="br0">
      <inkml:brushProperty name="width" value="0.3" units="cm"/>
      <inkml:brushProperty name="height" value="0.6" units="cm"/>
      <inkml:brushProperty name="tip" value="rectangle"/>
      <inkml:brushProperty name="rasterOp" value="maskPen"/>
    </inkml:brush>
  </inkml:definitions>
  <inkml:trace contextRef="#ctx0" brushRef="#br0">0 0,'46'0,"0"0,3 0,2 0,-1 0,3 0,12 0,3 0,-1 0,4 0,-14 0,4 0,-1 0,-5 0,-1 0,1 0,4 0,1 0,-2 0,17 0,-1 0,-1 0,-1 0,-12 0,-4 0,-4 0,-4 0,20 0,-28 0,-13 0,-18 0,0 0,5 0,-4 0,8 0,-9 0,2 0,0 0,10 0,-7 0,2 0,-10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7:14.580"/>
    </inkml:context>
    <inkml:brush xml:id="br0">
      <inkml:brushProperty name="width" value="0.3" units="cm"/>
      <inkml:brushProperty name="height" value="0.6" units="cm"/>
      <inkml:brushProperty name="tip" value="rectangle"/>
      <inkml:brushProperty name="rasterOp" value="maskPen"/>
    </inkml:brush>
  </inkml:definitions>
  <inkml:trace contextRef="#ctx0" brushRef="#br0">0 42,'62'-4,"-3"-3,-22 4,2 0,33-2,-32 2,1 0,2 3,-1-1,29-4,-28 5,4 0,2 0,1 0,2 0,-1 0,0 0,1 0,8 0,1 0,-9 0,1 0,7 0,3 0,-6 0,-2 0,-3 0,-1 0,6 0,-4 0,10-3,-19 3,-5-1,-10-3,8 4,-19 0,-12 0,0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7:16.004"/>
    </inkml:context>
    <inkml:brush xml:id="br0">
      <inkml:brushProperty name="width" value="0.3" units="cm"/>
      <inkml:brushProperty name="height" value="0.6" units="cm"/>
      <inkml:brushProperty name="tip" value="rectangle"/>
      <inkml:brushProperty name="rasterOp" value="maskPen"/>
    </inkml:brush>
  </inkml:definitions>
  <inkml:trace contextRef="#ctx0" brushRef="#br0">1 79,'65'-13,"6"-4,-32 15,2 2,12-3,1 0,-11 3,0 0,7 0,0 0,-9 0,-4 0,11 0,-5 0,-19 0,-6 0,14 0,-11 0,7 0,14 0,-19 0,40 0,-34 0,14 0,-10 0,-12 0,12 0,-23 0,4 0,0 0,-4 0,5-3,21 3,-16-3,33-2,-32 4,21-10,-26 7,10-2,-14 1,-5 5,-2-3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7:17.900"/>
    </inkml:context>
    <inkml:brush xml:id="br0">
      <inkml:brushProperty name="width" value="0.3" units="cm"/>
      <inkml:brushProperty name="height" value="0.6" units="cm"/>
      <inkml:brushProperty name="tip" value="rectangle"/>
      <inkml:brushProperty name="rasterOp" value="maskPen"/>
    </inkml:brush>
  </inkml:definitions>
  <inkml:trace contextRef="#ctx0" brushRef="#br0">0 1,'56'0,"2"0,10 0,-10 0,7 0,-26 0,24 0,-25 0,17 0,1 0,2 0,0 0,7 0,-26 0,24 0,-25 0,17 0,-9 0,-15 2,1-1,-21 2,5-3,-7 2,3-1,2 2,-4-3,4 2,1-1,-5 1,7-2,-8 0,10 0,-8 0,13 0,-15 0,6 0,-5 0,1 0,4 0,-5 0,12 0,-14 0,9 0,9 0,-16 0,20 0,-24 0,3 0,7 0,1 0,1 0,-5 0,-2 0,-1 0,7 0,-7 0,4 0,-2 0,-3 0,8 0,-7 0,2 0,2 0,-4 0,6 0,-5 0,10 0,-12 0,7 0,-5 0,1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7:19.348"/>
    </inkml:context>
    <inkml:brush xml:id="br0">
      <inkml:brushProperty name="width" value="0.3" units="cm"/>
      <inkml:brushProperty name="height" value="0.6" units="cm"/>
      <inkml:brushProperty name="tip" value="rectangle"/>
      <inkml:brushProperty name="rasterOp" value="maskPen"/>
    </inkml:brush>
  </inkml:definitions>
  <inkml:trace contextRef="#ctx0" brushRef="#br0">1 37,'59'0,"11"-13,1 10,-27-5,-1 2,28 6,-32 0,-1 0,30 0,-25 0,-1 0,-28 0,7 0,-10 0,5 0,-7 0,3 0,6 0,-6 0,6 0,-6 0,4 0,-2 0,8 0,-9 0,9 0,-4 0,6 0,-6 0,5 0,-10 0,4 0,-8 0,2 0,3 0,15 0,-9 0,22 0,-21 0,5-3,-15 2,-8-1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7:20.108"/>
    </inkml:context>
    <inkml:brush xml:id="br0">
      <inkml:brushProperty name="width" value="0.3" units="cm"/>
      <inkml:brushProperty name="height" value="0.6" units="cm"/>
      <inkml:brushProperty name="tip" value="rectangle"/>
      <inkml:brushProperty name="rasterOp" value="maskPen"/>
    </inkml:brush>
  </inkml:definitions>
  <inkml:trace contextRef="#ctx0" brushRef="#br0">1 0,'37'0,"-9"0,-5 0,5 0,17 0,4 0,-12 0,1 0,33 0,-27 0,2 0,-1 0,0 0,-5 0,0 0,0 0,-3 0,22 0,-4 0,-27 0,-4 0,-11 0,-4 0,9 0,-10 0,5 0,2 0,-5 0,9 0,-12 0,5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7:20.564"/>
    </inkml:context>
    <inkml:brush xml:id="br0">
      <inkml:brushProperty name="width" value="0.3" units="cm"/>
      <inkml:brushProperty name="height" value="0.6" units="cm"/>
      <inkml:brushProperty name="tip" value="rectangle"/>
      <inkml:brushProperty name="rasterOp" value="maskPen"/>
    </inkml:brush>
  </inkml:definitions>
  <inkml:trace contextRef="#ctx0" brushRef="#br0">0 15,'56'0,"9"0,2 0,-27 0,1 0,3 0,2 0,4 0,0 0,-4 0,0 0,5 0,-1 0,-10-3,0 0,4 2,-1 0,18-5,-6 6,-26 0,-7 0,-14 0,2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7:20.932"/>
    </inkml:context>
    <inkml:brush xml:id="br0">
      <inkml:brushProperty name="width" value="0.3" units="cm"/>
      <inkml:brushProperty name="height" value="0.6" units="cm"/>
      <inkml:brushProperty name="tip" value="rectangle"/>
      <inkml:brushProperty name="rasterOp" value="maskPen"/>
    </inkml:brush>
  </inkml:definitions>
  <inkml:trace contextRef="#ctx0" brushRef="#br0">0 72,'62'-15,"-14"10,-3 1,-12-3,14 0,-1 0,-15 0,22-7,-35 12,5 1,-16-1,4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6:16.155"/>
    </inkml:context>
    <inkml:brush xml:id="br0">
      <inkml:brushProperty name="width" value="0.3" units="cm"/>
      <inkml:brushProperty name="height" value="0.6" units="cm"/>
      <inkml:brushProperty name="tip" value="rectangle"/>
      <inkml:brushProperty name="rasterOp" value="maskPen"/>
    </inkml:brush>
  </inkml:definitions>
  <inkml:trace contextRef="#ctx0" brushRef="#br0">0 149,'69'-10,"-6"-4,-15 5,2 2,-9 2,1 0,21-2,4 0,-4 2,2 2,-11 3,3-1,1 0,4-1,2-1,0 1,4 1,1 1,0 1,3-1,0 0,0 0,-13 0,0 0,0 0,-2 0,11 0,-3 0,1 0,5-3,0 0,-1 0,-9 3,0 0,-3-2,-7 0,0 0,-2-1,24-2,-3 2,-18 2,-2 1,1-4,-1 0,-4 4,-2 0,26 0,-30-5,-5-2,-4 4,10-9,-30 12,3-2,-6-2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6:18.266"/>
    </inkml:context>
    <inkml:brush xml:id="br0">
      <inkml:brushProperty name="width" value="0.3" units="cm"/>
      <inkml:brushProperty name="height" value="0.6" units="cm"/>
      <inkml:brushProperty name="tip" value="rectangle"/>
      <inkml:brushProperty name="rasterOp" value="maskPen"/>
    </inkml:brush>
  </inkml:definitions>
  <inkml:trace contextRef="#ctx0" brushRef="#br0">0 0,'46'6,"-1"0,10 0,1-2,-4-3,1-2,17 1,3 0,-8 0,-2 0,6 0,-3 0,-9 0,0 0,-2 0,0 0,-13 0,-2 0,29 0,-27 0,-26 0,6 0,-12 0,5 0,1 0,-5 0,11 0,-9 0,19 0,-1 0,15 0,-16 0,2 0,-22 0,5 0,-9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6:20.243"/>
    </inkml:context>
    <inkml:brush xml:id="br0">
      <inkml:brushProperty name="width" value="0.3" units="cm"/>
      <inkml:brushProperty name="height" value="0.6" units="cm"/>
      <inkml:brushProperty name="tip" value="rectangle"/>
      <inkml:brushProperty name="rasterOp" value="maskPen"/>
    </inkml:brush>
  </inkml:definitions>
  <inkml:trace contextRef="#ctx0" brushRef="#br0">825 191,'47'-15,"-11"3,18-6,13 4,-21 4,1-1,4 4,1-2,8-3,1 1,-10 5,3 2,12-8,0 1,-12 7,-3-1,0-2,-1-1,-5 4,-2 0,27-2,-31 5,-1 2,21-1,-4 0,-24 0,11 0,-22 0,9 0,-15 0,3 0,-9 0,13 0,-11 0,23 0,-18 0,18 0,-21 0,6 0,-9 0,2 0,1 0,-56 4,-10 11,-9-7,-8-1,-1 1,-4-1,15-3,-4-1,0-1,-6-2,-1 0,-1 0,16 0,1 0,-2 0,0 0,-5 0,-2 0,1 0,-1 0,4 0,1 0,0 0,0 0,0 0,0 0,0 0,1 0,-17 0,1 0,2 0,10 0,1 0,4 0,-19 0,5 0,18 0,8 0,-2 0,32 0,66 0,-10 0,7 0,5 0,6 0,0 0,6 0,1 0,3 0,-11 0,2 0,1 0,0 0,-1 0,1 0,0 0,0 0,2 0,1 0,-1 0,0 0,-4 0,0 0,-1 0,-1 0,14 0,-1 0,-5 0,14 0,-7 0,-17 0,-8 0,2 0,-24 0,-57 0,-21 0,15 0,-3 0,-7 0,-6 0,3 0,-6 0,3 0,13 0,4 0,-18 0,44 0,54 6,1-4,7-1,22 2,5 0,-22-2,2-1,1-1,2 1,1 0,0 0,-1 0,1 0,-2 0,-7 0,-2 0,-1 0,16 0,-7 0,5 0,-42 0,-88 0,25 0,-5 0,-4 0,-6 0,-1 0,-1 0,-1 0,-1 0,-7 0,0 0,-3 0,14 0,-3 0,0 0,1 0,-14 0,0 0,0 0,1 0,0 0,2 0,11 0,1 0,4 0,-6 0,5 0,-16 0,113 0,25 0,-20 0,4 0,0 0,9 0,0 0,-3 0,3 0,-5 0,1 0,1 0,1 0,-2 0,20 0,-4 0,-12 0,-7 0,10 0,-29-2,-30-2,-5-1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6:21.075"/>
    </inkml:context>
    <inkml:brush xml:id="br0">
      <inkml:brushProperty name="width" value="0.3" units="cm"/>
      <inkml:brushProperty name="height" value="0.6" units="cm"/>
      <inkml:brushProperty name="tip" value="rectangle"/>
      <inkml:brushProperty name="rasterOp" value="maskPen"/>
    </inkml:brush>
  </inkml:definitions>
  <inkml:trace contextRef="#ctx0" brushRef="#br0">0 105,'46'-5,"0"1,0-8,3 1,15 9,5 1,3-6,4-1,-20 3,1 0,0-1,3 2,1 1,0-2,-1-1,1 0,-1 0,-3 3,1 0,-2 1,14 2,-2 0,-7 0,-2 0,-17 0,-4 0,20 0,-22 0,-26 0,-7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2T02:26:21.755"/>
    </inkml:context>
    <inkml:brush xml:id="br0">
      <inkml:brushProperty name="width" value="0.3" units="cm"/>
      <inkml:brushProperty name="height" value="0.6" units="cm"/>
      <inkml:brushProperty name="tip" value="rectangle"/>
      <inkml:brushProperty name="rasterOp" value="maskPen"/>
    </inkml:brush>
  </inkml:definitions>
  <inkml:trace contextRef="#ctx0" brushRef="#br0">0 0,'39'0,"0"0,14 0,4 0,11 0,2 0,-14 0,1 0,1 0,5 0,2 0,-1 0,-3 0,0 0,0 0,0 0,0 0,-2 0,16 0,-2 0,-5 0,-3 0,-17 0,-3 0,18 0,-30 0,-21 0,-6 0,3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742e3e7cd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742e3e7c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9eae98082d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9eae98082d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9f25da413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9f25da413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9eae98082d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9eae98082d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9eae98082d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9eae98082d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latin typeface="Roboto"/>
                <a:ea typeface="Roboto"/>
                <a:cs typeface="Roboto"/>
                <a:sym typeface="Roboto"/>
              </a:rPr>
              <a:t>DEIB in global business communication stands for Diversity, Equity, Inclusion, and Belonging. These elements not only enhance decision-making and expand market understanding but also build a positive corporate reputation and ensure compliance with global standards, crucial for successful global business interactions.</a:t>
            </a:r>
            <a:endParaRPr lang="en-US" sz="1100" dirty="0">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9eae98082d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9eae98082d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Erin Meyer, an expert on intercultural communication at INSEAD, produced some very interesting charts in her fabulous book, </a:t>
            </a:r>
            <a:r>
              <a:rPr lang="en-US" sz="1200" i="1" kern="1200" dirty="0">
                <a:solidFill>
                  <a:schemeClr val="tx1"/>
                </a:solidFill>
                <a:effectLst/>
                <a:latin typeface="+mn-lt"/>
                <a:ea typeface="+mn-ea"/>
                <a:cs typeface="+mn-cs"/>
              </a:rPr>
              <a:t>The Culture Map</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showing where each country falls on a scale of preference for direct versus indirect speech. Interestingly, she refers to the difference as “low context” versus “high context”. Of course, not everyone from each of these countries fall on the exact space on this continuum. Don’t think of this as a map of individual personalities based on their nationality. Instead, think of each point on the scale as representing the type of communication most valued in business and higher-education contexts in each country.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Context also tends to correlate with formality, because you can think of formality as conventions for acknowledging the context of the person’s position in society. When I moved to the U.K., I made the mistake of addressing someone I didn’t know at the university where I was about to begin a graduate degree, by their first name — like a good American, I was direct and informal. I was corrected explicitly in that instance, perhaps because the Brits are still fairly left on the low-context side of the scale. Then, when I later moved to South Korea, I found once again that first names were rarely used. However, this time it was because of a different convention. The Korean female teachers at the school where I worked preferred that I call them ”big sister” (“</a:t>
            </a:r>
            <a:r>
              <a:rPr lang="en-US" sz="1200" kern="1200" dirty="0" err="1">
                <a:solidFill>
                  <a:schemeClr val="tx1"/>
                </a:solidFill>
                <a:effectLst/>
                <a:latin typeface="+mn-lt"/>
                <a:ea typeface="+mn-ea"/>
                <a:cs typeface="+mn-cs"/>
              </a:rPr>
              <a:t>eonni</a:t>
            </a:r>
            <a:r>
              <a:rPr lang="en-US" sz="1200" kern="1200" dirty="0">
                <a:solidFill>
                  <a:schemeClr val="tx1"/>
                </a:solidFill>
                <a:effectLst/>
                <a:latin typeface="+mn-lt"/>
                <a:ea typeface="+mn-ea"/>
                <a:cs typeface="+mn-cs"/>
              </a:rPr>
              <a:t>”) a term that simultaneously acknowledged our close working relationship, and their mentoring role towards me as the junior teacher on staff.</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you can see, Meyer maps the U.S. as the lowest-context culture, and she points to our long history of immigration as a reason. People with very little in common need to provide all of the context for their meaning up front with their message. She also provides this very amusing table, which explains the difference between communicating in a low-context (Netherlands) and higher-context (UK) countries:</a:t>
            </a:r>
          </a:p>
          <a:p>
            <a:endParaRPr lang="en-US" dirty="0"/>
          </a:p>
        </p:txBody>
      </p:sp>
      <p:sp>
        <p:nvSpPr>
          <p:cNvPr id="4" name="Slide Number Placeholder 3"/>
          <p:cNvSpPr>
            <a:spLocks noGrp="1"/>
          </p:cNvSpPr>
          <p:nvPr>
            <p:ph type="sldNum" sz="quarter" idx="5"/>
          </p:nvPr>
        </p:nvSpPr>
        <p:spPr/>
        <p:txBody>
          <a:bodyPr/>
          <a:lstStyle/>
          <a:p>
            <a:fld id="{62B6FB01-6DE6-AC41-ADEB-BE610FD28E58}" type="slidenum">
              <a:rPr lang="en-US" smtClean="0"/>
              <a:t>5</a:t>
            </a:fld>
            <a:endParaRPr lang="en-US"/>
          </a:p>
        </p:txBody>
      </p:sp>
    </p:spTree>
    <p:extLst>
      <p:ext uri="{BB962C8B-B14F-4D97-AF65-F5344CB8AC3E}">
        <p14:creationId xmlns:p14="http://schemas.microsoft.com/office/powerpoint/2010/main" val="3416618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British are masters of polite understatement, and this chart highlights the more humorous instances when British business-speak that would be misinterpreted by a lower-context culture like the Dutch. This chart shows how in Britain, you need to get the subtext in addition to reading the text. As you read this, keep in mind that the British are still a relatively low-context communication culture. </a:t>
            </a:r>
          </a:p>
          <a:p>
            <a:endParaRPr lang="en-US" dirty="0"/>
          </a:p>
          <a:p>
            <a:r>
              <a:rPr lang="en-US" dirty="0"/>
              <a:t>Here, you can see exactly how context – in this case cultural – affects the interpretation of the original words. You can also see that context is so powerful a force on a message that it sometimes reverses the meaning of the original words. (I’m sure it’s my fault)</a:t>
            </a:r>
          </a:p>
          <a:p>
            <a:endParaRPr lang="en-US" dirty="0"/>
          </a:p>
        </p:txBody>
      </p:sp>
      <p:sp>
        <p:nvSpPr>
          <p:cNvPr id="4" name="Slide Number Placeholder 3"/>
          <p:cNvSpPr>
            <a:spLocks noGrp="1"/>
          </p:cNvSpPr>
          <p:nvPr>
            <p:ph type="sldNum" sz="quarter" idx="5"/>
          </p:nvPr>
        </p:nvSpPr>
        <p:spPr/>
        <p:txBody>
          <a:bodyPr/>
          <a:lstStyle/>
          <a:p>
            <a:fld id="{62B6FB01-6DE6-AC41-ADEB-BE610FD28E58}" type="slidenum">
              <a:rPr lang="en-US" smtClean="0"/>
              <a:t>7</a:t>
            </a:fld>
            <a:endParaRPr lang="en-US"/>
          </a:p>
        </p:txBody>
      </p:sp>
    </p:spTree>
    <p:extLst>
      <p:ext uri="{BB962C8B-B14F-4D97-AF65-F5344CB8AC3E}">
        <p14:creationId xmlns:p14="http://schemas.microsoft.com/office/powerpoint/2010/main" val="3150954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EC6C2F-F15A-524C-AA05-23C2F1C4B39C}" type="slidenum">
              <a:rPr lang="en-US" smtClean="0"/>
              <a:t>8</a:t>
            </a:fld>
            <a:endParaRPr lang="en-US"/>
          </a:p>
        </p:txBody>
      </p:sp>
    </p:spTree>
    <p:extLst>
      <p:ext uri="{BB962C8B-B14F-4D97-AF65-F5344CB8AC3E}">
        <p14:creationId xmlns:p14="http://schemas.microsoft.com/office/powerpoint/2010/main" val="926370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EC6C2F-F15A-524C-AA05-23C2F1C4B39C}" type="slidenum">
              <a:rPr lang="en-US" smtClean="0"/>
              <a:t>10</a:t>
            </a:fld>
            <a:endParaRPr lang="en-US"/>
          </a:p>
        </p:txBody>
      </p:sp>
    </p:spTree>
    <p:extLst>
      <p:ext uri="{BB962C8B-B14F-4D97-AF65-F5344CB8AC3E}">
        <p14:creationId xmlns:p14="http://schemas.microsoft.com/office/powerpoint/2010/main" val="926370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why?</a:t>
            </a:r>
          </a:p>
        </p:txBody>
      </p:sp>
      <p:sp>
        <p:nvSpPr>
          <p:cNvPr id="4" name="Slide Number Placeholder 3"/>
          <p:cNvSpPr>
            <a:spLocks noGrp="1"/>
          </p:cNvSpPr>
          <p:nvPr>
            <p:ph type="sldNum" sz="quarter" idx="5"/>
          </p:nvPr>
        </p:nvSpPr>
        <p:spPr/>
        <p:txBody>
          <a:bodyPr/>
          <a:lstStyle/>
          <a:p>
            <a:fld id="{9AEC6C2F-F15A-524C-AA05-23C2F1C4B39C}" type="slidenum">
              <a:rPr lang="en-US" smtClean="0"/>
              <a:t>11</a:t>
            </a:fld>
            <a:endParaRPr lang="en-US"/>
          </a:p>
        </p:txBody>
      </p:sp>
    </p:spTree>
    <p:extLst>
      <p:ext uri="{BB962C8B-B14F-4D97-AF65-F5344CB8AC3E}">
        <p14:creationId xmlns:p14="http://schemas.microsoft.com/office/powerpoint/2010/main" val="2132945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9eae98082d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9eae98082d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6914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53B4A3-A78B-204B-A9B0-A1D75E5035D7}" type="datetimeFigureOut">
              <a:rPr lang="en-US" smtClean="0"/>
              <a:t>9/17/24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91B54C-6E98-F446-A871-306BB8C9C6E0}" type="slidenum">
              <a:rPr lang="en-US" smtClean="0"/>
              <a:t>‹#›</a:t>
            </a:fld>
            <a:endParaRPr lang="en-US"/>
          </a:p>
        </p:txBody>
      </p:sp>
    </p:spTree>
    <p:extLst>
      <p:ext uri="{BB962C8B-B14F-4D97-AF65-F5344CB8AC3E}">
        <p14:creationId xmlns:p14="http://schemas.microsoft.com/office/powerpoint/2010/main" val="2998273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6" r:id="rId7"/>
    <p:sldLayoutId id="2147483657" r:id="rId8"/>
    <p:sldLayoutId id="214748366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hyperlink" Target="https://www.apa.org/about/apa/equity-diversity-inclusion/language-guidelines"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linkedin.com/messaging/thread/2-ZDZkYTg4ZGEtZTIyZi00OTlhLTliYzEtMDE2ZDFkMDgzMzAzXzAxMg==/" TargetMode="Externa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6" Type="http://schemas.openxmlformats.org/officeDocument/2006/relationships/image" Target="../media/image20.png"/><Relationship Id="rId21" Type="http://schemas.openxmlformats.org/officeDocument/2006/relationships/customXml" Target="../ink/ink10.xml"/><Relationship Id="rId42" Type="http://schemas.openxmlformats.org/officeDocument/2006/relationships/image" Target="../media/image28.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41.png"/><Relationship Id="rId84" Type="http://schemas.openxmlformats.org/officeDocument/2006/relationships/image" Target="../media/image49.png"/><Relationship Id="rId89" Type="http://schemas.openxmlformats.org/officeDocument/2006/relationships/customXml" Target="../ink/ink44.xml"/><Relationship Id="rId16" Type="http://schemas.openxmlformats.org/officeDocument/2006/relationships/image" Target="../media/image15.png"/><Relationship Id="rId11" Type="http://schemas.openxmlformats.org/officeDocument/2006/relationships/customXml" Target="../ink/ink5.xml"/><Relationship Id="rId32" Type="http://schemas.openxmlformats.org/officeDocument/2006/relationships/image" Target="../media/image23.png"/><Relationship Id="rId37" Type="http://schemas.openxmlformats.org/officeDocument/2006/relationships/customXml" Target="../ink/ink18.xml"/><Relationship Id="rId53" Type="http://schemas.openxmlformats.org/officeDocument/2006/relationships/customXml" Target="../ink/ink26.xml"/><Relationship Id="rId58" Type="http://schemas.openxmlformats.org/officeDocument/2006/relationships/image" Target="../media/image36.png"/><Relationship Id="rId74" Type="http://schemas.openxmlformats.org/officeDocument/2006/relationships/image" Target="../media/image44.png"/><Relationship Id="rId79" Type="http://schemas.openxmlformats.org/officeDocument/2006/relationships/customXml" Target="../ink/ink39.xml"/><Relationship Id="rId5" Type="http://schemas.openxmlformats.org/officeDocument/2006/relationships/customXml" Target="../ink/ink2.xml"/><Relationship Id="rId90" Type="http://schemas.openxmlformats.org/officeDocument/2006/relationships/image" Target="../media/image52.png"/><Relationship Id="rId95" Type="http://schemas.openxmlformats.org/officeDocument/2006/relationships/customXml" Target="../ink/ink47.xml"/><Relationship Id="rId22" Type="http://schemas.openxmlformats.org/officeDocument/2006/relationships/image" Target="../media/image18.png"/><Relationship Id="rId27" Type="http://schemas.openxmlformats.org/officeDocument/2006/relationships/customXml" Target="../ink/ink13.xml"/><Relationship Id="rId43" Type="http://schemas.openxmlformats.org/officeDocument/2006/relationships/customXml" Target="../ink/ink21.xml"/><Relationship Id="rId48" Type="http://schemas.openxmlformats.org/officeDocument/2006/relationships/image" Target="../media/image31.png"/><Relationship Id="rId64" Type="http://schemas.openxmlformats.org/officeDocument/2006/relationships/image" Target="../media/image39.png"/><Relationship Id="rId69" Type="http://schemas.openxmlformats.org/officeDocument/2006/relationships/customXml" Target="../ink/ink34.xml"/><Relationship Id="rId80" Type="http://schemas.openxmlformats.org/officeDocument/2006/relationships/image" Target="../media/image47.png"/><Relationship Id="rId85" Type="http://schemas.openxmlformats.org/officeDocument/2006/relationships/customXml" Target="../ink/ink42.xml"/><Relationship Id="rId3" Type="http://schemas.openxmlformats.org/officeDocument/2006/relationships/customXml" Target="../ink/ink1.xml"/><Relationship Id="rId12" Type="http://schemas.openxmlformats.org/officeDocument/2006/relationships/image" Target="../media/image13.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26.png"/><Relationship Id="rId46" Type="http://schemas.openxmlformats.org/officeDocument/2006/relationships/image" Target="../media/image30.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image" Target="../media/image17.png"/><Relationship Id="rId41" Type="http://schemas.openxmlformats.org/officeDocument/2006/relationships/customXml" Target="../ink/ink20.xml"/><Relationship Id="rId54" Type="http://schemas.openxmlformats.org/officeDocument/2006/relationships/image" Target="../media/image34.png"/><Relationship Id="rId62" Type="http://schemas.openxmlformats.org/officeDocument/2006/relationships/image" Target="../media/image38.png"/><Relationship Id="rId70" Type="http://schemas.openxmlformats.org/officeDocument/2006/relationships/image" Target="../media/image42.png"/><Relationship Id="rId75" Type="http://schemas.openxmlformats.org/officeDocument/2006/relationships/customXml" Target="../ink/ink37.xml"/><Relationship Id="rId83" Type="http://schemas.openxmlformats.org/officeDocument/2006/relationships/customXml" Target="../ink/ink41.xml"/><Relationship Id="rId88" Type="http://schemas.openxmlformats.org/officeDocument/2006/relationships/image" Target="../media/image51.png"/><Relationship Id="rId91" Type="http://schemas.openxmlformats.org/officeDocument/2006/relationships/customXml" Target="../ink/ink45.xml"/><Relationship Id="rId96" Type="http://schemas.openxmlformats.org/officeDocument/2006/relationships/image" Target="../media/image55.png"/><Relationship Id="rId1" Type="http://schemas.openxmlformats.org/officeDocument/2006/relationships/slideLayout" Target="../slideLayouts/slideLayout9.xml"/><Relationship Id="rId6" Type="http://schemas.openxmlformats.org/officeDocument/2006/relationships/image" Target="../media/image10.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1.png"/><Relationship Id="rId36" Type="http://schemas.openxmlformats.org/officeDocument/2006/relationships/image" Target="../media/image25.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12.png"/><Relationship Id="rId31" Type="http://schemas.openxmlformats.org/officeDocument/2006/relationships/customXml" Target="../ink/ink15.xml"/><Relationship Id="rId44" Type="http://schemas.openxmlformats.org/officeDocument/2006/relationships/image" Target="../media/image29.png"/><Relationship Id="rId52" Type="http://schemas.openxmlformats.org/officeDocument/2006/relationships/image" Target="../media/image33.png"/><Relationship Id="rId60" Type="http://schemas.openxmlformats.org/officeDocument/2006/relationships/image" Target="../media/image37.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46.png"/><Relationship Id="rId81" Type="http://schemas.openxmlformats.org/officeDocument/2006/relationships/customXml" Target="../ink/ink40.xml"/><Relationship Id="rId86" Type="http://schemas.openxmlformats.org/officeDocument/2006/relationships/image" Target="../media/image50.png"/><Relationship Id="rId94" Type="http://schemas.openxmlformats.org/officeDocument/2006/relationships/image" Target="../media/image54.png"/><Relationship Id="rId99" Type="http://schemas.openxmlformats.org/officeDocument/2006/relationships/customXml" Target="../ink/ink49.xml"/><Relationship Id="rId4" Type="http://schemas.openxmlformats.org/officeDocument/2006/relationships/image" Target="../media/image9.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16.png"/><Relationship Id="rId39" Type="http://schemas.openxmlformats.org/officeDocument/2006/relationships/customXml" Target="../ink/ink19.xml"/><Relationship Id="rId34" Type="http://schemas.openxmlformats.org/officeDocument/2006/relationships/image" Target="../media/image24.png"/><Relationship Id="rId50" Type="http://schemas.openxmlformats.org/officeDocument/2006/relationships/image" Target="../media/image32.png"/><Relationship Id="rId55" Type="http://schemas.openxmlformats.org/officeDocument/2006/relationships/customXml" Target="../ink/ink27.xml"/><Relationship Id="rId76" Type="http://schemas.openxmlformats.org/officeDocument/2006/relationships/image" Target="../media/image45.png"/><Relationship Id="rId97" Type="http://schemas.openxmlformats.org/officeDocument/2006/relationships/customXml" Target="../ink/ink48.xml"/><Relationship Id="rId7" Type="http://schemas.openxmlformats.org/officeDocument/2006/relationships/customXml" Target="../ink/ink3.xml"/><Relationship Id="rId71" Type="http://schemas.openxmlformats.org/officeDocument/2006/relationships/customXml" Target="../ink/ink35.xml"/><Relationship Id="rId92" Type="http://schemas.openxmlformats.org/officeDocument/2006/relationships/image" Target="../media/image53.png"/><Relationship Id="rId2" Type="http://schemas.openxmlformats.org/officeDocument/2006/relationships/image" Target="../media/image8.png"/><Relationship Id="rId29" Type="http://schemas.openxmlformats.org/officeDocument/2006/relationships/customXml" Target="../ink/ink14.xml"/><Relationship Id="rId24" Type="http://schemas.openxmlformats.org/officeDocument/2006/relationships/image" Target="../media/image19.png"/><Relationship Id="rId40" Type="http://schemas.openxmlformats.org/officeDocument/2006/relationships/image" Target="../media/image27.png"/><Relationship Id="rId45" Type="http://schemas.openxmlformats.org/officeDocument/2006/relationships/customXml" Target="../ink/ink22.xml"/><Relationship Id="rId66" Type="http://schemas.openxmlformats.org/officeDocument/2006/relationships/image" Target="../media/image40.png"/><Relationship Id="rId87" Type="http://schemas.openxmlformats.org/officeDocument/2006/relationships/customXml" Target="../ink/ink43.xml"/><Relationship Id="rId61" Type="http://schemas.openxmlformats.org/officeDocument/2006/relationships/customXml" Target="../ink/ink30.xml"/><Relationship Id="rId82" Type="http://schemas.openxmlformats.org/officeDocument/2006/relationships/image" Target="../media/image48.png"/><Relationship Id="rId19" Type="http://schemas.openxmlformats.org/officeDocument/2006/relationships/customXml" Target="../ink/ink9.xml"/><Relationship Id="rId14" Type="http://schemas.openxmlformats.org/officeDocument/2006/relationships/image" Target="../media/image14.png"/><Relationship Id="rId30" Type="http://schemas.openxmlformats.org/officeDocument/2006/relationships/image" Target="../media/image22.png"/><Relationship Id="rId35" Type="http://schemas.openxmlformats.org/officeDocument/2006/relationships/customXml" Target="../ink/ink17.xml"/><Relationship Id="rId56" Type="http://schemas.openxmlformats.org/officeDocument/2006/relationships/image" Target="../media/image35.png"/><Relationship Id="rId77" Type="http://schemas.openxmlformats.org/officeDocument/2006/relationships/customXml" Target="../ink/ink38.xml"/><Relationship Id="rId100" Type="http://schemas.openxmlformats.org/officeDocument/2006/relationships/image" Target="../media/image57.png"/><Relationship Id="rId8" Type="http://schemas.openxmlformats.org/officeDocument/2006/relationships/image" Target="../media/image11.png"/><Relationship Id="rId51" Type="http://schemas.openxmlformats.org/officeDocument/2006/relationships/customXml" Target="../ink/ink25.xml"/><Relationship Id="rId72" Type="http://schemas.openxmlformats.org/officeDocument/2006/relationships/image" Target="../media/image43.png"/><Relationship Id="rId93" Type="http://schemas.openxmlformats.org/officeDocument/2006/relationships/customXml" Target="../ink/ink46.xml"/><Relationship Id="rId98"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435550" y="405382"/>
            <a:ext cx="5394414" cy="15789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sz="2400" dirty="0">
                <a:latin typeface="Arial"/>
                <a:ea typeface="Arial"/>
                <a:cs typeface="Arial"/>
                <a:sym typeface="Arial"/>
              </a:rPr>
              <a:t>Mindful Communication: </a:t>
            </a:r>
            <a:br>
              <a:rPr lang="en" sz="2400" dirty="0">
                <a:latin typeface="Arial"/>
                <a:ea typeface="Arial"/>
                <a:cs typeface="Arial"/>
                <a:sym typeface="Arial"/>
              </a:rPr>
            </a:br>
            <a:br>
              <a:rPr lang="en" sz="2400" dirty="0">
                <a:latin typeface="Arial"/>
                <a:ea typeface="Arial"/>
                <a:cs typeface="Arial"/>
                <a:sym typeface="Arial"/>
              </a:rPr>
            </a:br>
            <a:r>
              <a:rPr lang="en" sz="2400" dirty="0">
                <a:latin typeface="Arial"/>
                <a:ea typeface="Arial"/>
                <a:cs typeface="Arial"/>
                <a:sym typeface="Arial"/>
              </a:rPr>
              <a:t>Inclusive Lang</a:t>
            </a:r>
            <a:r>
              <a:rPr lang="en-US" sz="2400" dirty="0" err="1">
                <a:latin typeface="Arial"/>
                <a:ea typeface="Arial"/>
                <a:cs typeface="Arial"/>
                <a:sym typeface="Arial"/>
              </a:rPr>
              <a:t>uage</a:t>
            </a:r>
            <a:r>
              <a:rPr lang="en" sz="2400" dirty="0">
                <a:latin typeface="Arial"/>
                <a:ea typeface="Arial"/>
                <a:cs typeface="Arial"/>
                <a:sym typeface="Arial"/>
              </a:rPr>
              <a:t>, Open Mindset </a:t>
            </a:r>
            <a:br>
              <a:rPr lang="en" sz="2400" dirty="0">
                <a:latin typeface="Arial"/>
                <a:ea typeface="Arial"/>
                <a:cs typeface="Arial"/>
                <a:sym typeface="Arial"/>
              </a:rPr>
            </a:br>
            <a:br>
              <a:rPr lang="en" sz="2400" dirty="0">
                <a:latin typeface="Arial"/>
                <a:ea typeface="Arial"/>
                <a:cs typeface="Arial"/>
                <a:sym typeface="Arial"/>
              </a:rPr>
            </a:br>
            <a:br>
              <a:rPr lang="en" sz="2400" dirty="0">
                <a:latin typeface="Arial"/>
                <a:ea typeface="Arial"/>
                <a:cs typeface="Arial"/>
                <a:sym typeface="Arial"/>
              </a:rPr>
            </a:br>
            <a:r>
              <a:rPr lang="en-US" sz="1600" b="1" i="1" dirty="0">
                <a:solidFill>
                  <a:schemeClr val="bg1"/>
                </a:solidFill>
                <a:latin typeface="Söhne"/>
                <a:ea typeface="Arial"/>
                <a:cs typeface="Arial"/>
                <a:sym typeface="Arial"/>
              </a:rPr>
              <a:t>Talk</a:t>
            </a:r>
            <a:r>
              <a:rPr lang="en-US" sz="1600" b="1" i="1" dirty="0">
                <a:solidFill>
                  <a:schemeClr val="bg1"/>
                </a:solidFill>
                <a:effectLst/>
                <a:latin typeface="Söhne"/>
              </a:rPr>
              <a:t> </a:t>
            </a:r>
            <a:r>
              <a:rPr lang="en-US" sz="1600" b="0" i="1" dirty="0">
                <a:solidFill>
                  <a:schemeClr val="bg1"/>
                </a:solidFill>
                <a:effectLst/>
                <a:latin typeface="Söhne"/>
              </a:rPr>
              <a:t>with the confidence, </a:t>
            </a:r>
            <a:r>
              <a:rPr lang="en-US" sz="1600" b="1" i="1" dirty="0">
                <a:solidFill>
                  <a:schemeClr val="bg1"/>
                </a:solidFill>
                <a:effectLst/>
                <a:latin typeface="Söhne"/>
              </a:rPr>
              <a:t>listen</a:t>
            </a:r>
            <a:r>
              <a:rPr lang="en-US" sz="1600" b="0" i="1" dirty="0">
                <a:solidFill>
                  <a:schemeClr val="bg1"/>
                </a:solidFill>
                <a:effectLst/>
                <a:latin typeface="Söhne"/>
              </a:rPr>
              <a:t> with openness: your greatest asset is believing in yourself + recognizing the potential in those around you.</a:t>
            </a:r>
            <a:endParaRPr sz="2400" i="1" dirty="0">
              <a:latin typeface="Arial"/>
              <a:ea typeface="Arial"/>
              <a:cs typeface="Arial"/>
              <a:sym typeface="Arial"/>
            </a:endParaRPr>
          </a:p>
        </p:txBody>
      </p:sp>
      <p:sp>
        <p:nvSpPr>
          <p:cNvPr id="135" name="Google Shape;135;p13"/>
          <p:cNvSpPr txBox="1">
            <a:spLocks noGrp="1"/>
          </p:cNvSpPr>
          <p:nvPr>
            <p:ph type="subTitle" idx="1"/>
          </p:nvPr>
        </p:nvSpPr>
        <p:spPr>
          <a:xfrm>
            <a:off x="6497114" y="4367773"/>
            <a:ext cx="3470700" cy="50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Dr. Clara Fangfang Ma</a:t>
            </a:r>
            <a:endParaRPr dirty="0"/>
          </a:p>
        </p:txBody>
      </p:sp>
      <p:sp>
        <p:nvSpPr>
          <p:cNvPr id="136" name="Google Shape;136;p13"/>
          <p:cNvSpPr txBox="1">
            <a:spLocks noGrp="1"/>
          </p:cNvSpPr>
          <p:nvPr>
            <p:ph type="subTitle" idx="4294967295"/>
          </p:nvPr>
        </p:nvSpPr>
        <p:spPr>
          <a:xfrm>
            <a:off x="0" y="3759200"/>
            <a:ext cx="8121650" cy="1114425"/>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endParaRPr lang="en-US" sz="1800" dirty="0"/>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                                                                                                                                                 </a:t>
            </a:r>
            <a:r>
              <a:rPr lang="en-US" sz="1500" dirty="0"/>
              <a:t>Founder | Professor | Scholar</a:t>
            </a:r>
            <a:endParaRPr sz="1500" dirty="0"/>
          </a:p>
        </p:txBody>
      </p:sp>
      <p:cxnSp>
        <p:nvCxnSpPr>
          <p:cNvPr id="137" name="Google Shape;137;p13"/>
          <p:cNvCxnSpPr/>
          <p:nvPr/>
        </p:nvCxnSpPr>
        <p:spPr>
          <a:xfrm>
            <a:off x="615150" y="2998025"/>
            <a:ext cx="5004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02A8-7BC4-E94D-8B5C-2BAF77F35868}"/>
              </a:ext>
            </a:extLst>
          </p:cNvPr>
          <p:cNvSpPr>
            <a:spLocks noGrp="1"/>
          </p:cNvSpPr>
          <p:nvPr>
            <p:ph type="title"/>
          </p:nvPr>
        </p:nvSpPr>
        <p:spPr>
          <a:xfrm>
            <a:off x="1036114" y="296704"/>
            <a:ext cx="7886700" cy="994172"/>
          </a:xfrm>
        </p:spPr>
        <p:txBody>
          <a:bodyPr/>
          <a:lstStyle/>
          <a:p>
            <a:r>
              <a:rPr lang="en-US"/>
              <a:t>…</a:t>
            </a:r>
            <a:r>
              <a:rPr lang="en-US" dirty="0"/>
              <a:t>But disagreement is </a:t>
            </a:r>
            <a:r>
              <a:rPr lang="en-US"/>
              <a:t>another matter</a:t>
            </a:r>
            <a:endParaRPr lang="en-US" dirty="0"/>
          </a:p>
        </p:txBody>
      </p:sp>
      <p:pic>
        <p:nvPicPr>
          <p:cNvPr id="5" name="Content Placeholder 4">
            <a:extLst>
              <a:ext uri="{FF2B5EF4-FFF2-40B4-BE49-F238E27FC236}">
                <a16:creationId xmlns:a16="http://schemas.microsoft.com/office/drawing/2014/main" id="{D2530046-62B7-C44B-9744-C4E24BAFDDC7}"/>
              </a:ext>
            </a:extLst>
          </p:cNvPr>
          <p:cNvPicPr>
            <a:picLocks noGrp="1" noChangeAspect="1"/>
          </p:cNvPicPr>
          <p:nvPr>
            <p:ph idx="1"/>
          </p:nvPr>
        </p:nvPicPr>
        <p:blipFill>
          <a:blip r:embed="rId3"/>
          <a:stretch>
            <a:fillRect/>
          </a:stretch>
        </p:blipFill>
        <p:spPr>
          <a:xfrm>
            <a:off x="1036114" y="1629809"/>
            <a:ext cx="6843172" cy="2396847"/>
          </a:xfrm>
          <a:ln w="12700">
            <a:solidFill>
              <a:srgbClr val="0070C0"/>
            </a:solidFill>
          </a:ln>
        </p:spPr>
      </p:pic>
      <p:sp>
        <p:nvSpPr>
          <p:cNvPr id="7" name="TextBox 6">
            <a:extLst>
              <a:ext uri="{FF2B5EF4-FFF2-40B4-BE49-F238E27FC236}">
                <a16:creationId xmlns:a16="http://schemas.microsoft.com/office/drawing/2014/main" id="{A89F42DD-D2A8-A34D-981E-20F905E603FD}"/>
              </a:ext>
            </a:extLst>
          </p:cNvPr>
          <p:cNvSpPr txBox="1"/>
          <p:nvPr/>
        </p:nvSpPr>
        <p:spPr>
          <a:xfrm>
            <a:off x="1036114" y="4160493"/>
            <a:ext cx="2564296" cy="230832"/>
          </a:xfrm>
          <a:prstGeom prst="rect">
            <a:avLst/>
          </a:prstGeom>
          <a:noFill/>
        </p:spPr>
        <p:txBody>
          <a:bodyPr wrap="square" rtlCol="0">
            <a:spAutoFit/>
          </a:bodyPr>
          <a:lstStyle/>
          <a:p>
            <a:r>
              <a:rPr lang="en-US" sz="900" dirty="0"/>
              <a:t>Source:  Erin Meyer, </a:t>
            </a:r>
            <a:r>
              <a:rPr lang="en-US" sz="900" i="1" dirty="0"/>
              <a:t>The Culture Map</a:t>
            </a:r>
            <a:endParaRPr lang="en-US" sz="900" dirty="0"/>
          </a:p>
        </p:txBody>
      </p:sp>
    </p:spTree>
    <p:extLst>
      <p:ext uri="{BB962C8B-B14F-4D97-AF65-F5344CB8AC3E}">
        <p14:creationId xmlns:p14="http://schemas.microsoft.com/office/powerpoint/2010/main" val="3979238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61CF3-2301-AC4E-83E4-6346FA065282}"/>
              </a:ext>
            </a:extLst>
          </p:cNvPr>
          <p:cNvSpPr>
            <a:spLocks noGrp="1"/>
          </p:cNvSpPr>
          <p:nvPr>
            <p:ph type="title"/>
          </p:nvPr>
        </p:nvSpPr>
        <p:spPr/>
        <p:txBody>
          <a:bodyPr>
            <a:normAutofit fontScale="90000"/>
          </a:bodyPr>
          <a:lstStyle/>
          <a:p>
            <a:r>
              <a:rPr lang="en-US" dirty="0"/>
              <a:t>American cultural-communication values?</a:t>
            </a:r>
          </a:p>
        </p:txBody>
      </p:sp>
      <p:sp>
        <p:nvSpPr>
          <p:cNvPr id="3" name="Content Placeholder 2">
            <a:extLst>
              <a:ext uri="{FF2B5EF4-FFF2-40B4-BE49-F238E27FC236}">
                <a16:creationId xmlns:a16="http://schemas.microsoft.com/office/drawing/2014/main" id="{916B2656-64CF-8643-AB7B-6A6FE36BD7CC}"/>
              </a:ext>
            </a:extLst>
          </p:cNvPr>
          <p:cNvSpPr>
            <a:spLocks noGrp="1"/>
          </p:cNvSpPr>
          <p:nvPr>
            <p:ph idx="1"/>
          </p:nvPr>
        </p:nvSpPr>
        <p:spPr/>
        <p:txBody>
          <a:bodyPr/>
          <a:lstStyle/>
          <a:p>
            <a:r>
              <a:rPr lang="en-US" dirty="0"/>
              <a:t>Low-context / direct</a:t>
            </a:r>
          </a:p>
          <a:p>
            <a:pPr lvl="1"/>
            <a:r>
              <a:rPr lang="en-US" dirty="0"/>
              <a:t>This is especially true in writing, less so orally.</a:t>
            </a:r>
          </a:p>
          <a:p>
            <a:pPr lvl="1"/>
            <a:r>
              <a:rPr lang="en-US" dirty="0"/>
              <a:t>Except when giving negative feedback</a:t>
            </a:r>
          </a:p>
          <a:p>
            <a:r>
              <a:rPr lang="en-US" dirty="0"/>
              <a:t>Individualistic – what about me?</a:t>
            </a:r>
          </a:p>
          <a:p>
            <a:r>
              <a:rPr lang="en-US" dirty="0"/>
              <a:t>Active voice – our voice should be heard</a:t>
            </a:r>
          </a:p>
          <a:p>
            <a:r>
              <a:rPr lang="en-US" dirty="0"/>
              <a:t>Positive – historical reasons as well</a:t>
            </a:r>
          </a:p>
          <a:p>
            <a:r>
              <a:rPr lang="en-US" dirty="0"/>
              <a:t>Multicultural – melting pot</a:t>
            </a:r>
          </a:p>
          <a:p>
            <a:r>
              <a:rPr lang="en-US" dirty="0"/>
              <a:t>Tolerant - depends</a:t>
            </a:r>
          </a:p>
        </p:txBody>
      </p:sp>
    </p:spTree>
    <p:extLst>
      <p:ext uri="{BB962C8B-B14F-4D97-AF65-F5344CB8AC3E}">
        <p14:creationId xmlns:p14="http://schemas.microsoft.com/office/powerpoint/2010/main" val="263998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68507-6673-C642-AF96-98EB253A108A}"/>
              </a:ext>
            </a:extLst>
          </p:cNvPr>
          <p:cNvSpPr>
            <a:spLocks noGrp="1"/>
          </p:cNvSpPr>
          <p:nvPr>
            <p:ph type="title"/>
          </p:nvPr>
        </p:nvSpPr>
        <p:spPr/>
        <p:txBody>
          <a:bodyPr>
            <a:normAutofit fontScale="90000"/>
          </a:bodyPr>
          <a:lstStyle/>
          <a:p>
            <a:r>
              <a:rPr lang="en-US" dirty="0"/>
              <a:t>Reflection: Your “home” communication values - </a:t>
            </a:r>
            <a:r>
              <a:rPr lang="en-US" dirty="0" err="1"/>
              <a:t>Slido</a:t>
            </a:r>
            <a:endParaRPr lang="en-US" dirty="0"/>
          </a:p>
        </p:txBody>
      </p:sp>
      <p:sp>
        <p:nvSpPr>
          <p:cNvPr id="3" name="Content Placeholder 2">
            <a:extLst>
              <a:ext uri="{FF2B5EF4-FFF2-40B4-BE49-F238E27FC236}">
                <a16:creationId xmlns:a16="http://schemas.microsoft.com/office/drawing/2014/main" id="{E3003B92-5D22-C041-A12A-2651EDEB908A}"/>
              </a:ext>
            </a:extLst>
          </p:cNvPr>
          <p:cNvSpPr>
            <a:spLocks noGrp="1"/>
          </p:cNvSpPr>
          <p:nvPr>
            <p:ph idx="1"/>
          </p:nvPr>
        </p:nvSpPr>
        <p:spPr/>
        <p:txBody>
          <a:bodyPr>
            <a:normAutofit/>
          </a:bodyPr>
          <a:lstStyle/>
          <a:p>
            <a:pPr marL="0" indent="0">
              <a:buNone/>
            </a:pPr>
            <a:endParaRPr lang="en-US" dirty="0"/>
          </a:p>
          <a:p>
            <a:pPr algn="l">
              <a:buFont typeface="+mj-lt"/>
              <a:buAutoNum type="arabicPeriod"/>
            </a:pPr>
            <a:r>
              <a:rPr lang="en-US" b="0" i="0" dirty="0">
                <a:effectLst/>
                <a:latin typeface="Söhne"/>
              </a:rPr>
              <a:t>Can you recall a situation where you experienced a possible misunderstanding due to cultural barrier?</a:t>
            </a:r>
          </a:p>
          <a:p>
            <a:pPr algn="l">
              <a:buFont typeface="+mj-lt"/>
              <a:buAutoNum type="arabicPeriod"/>
            </a:pPr>
            <a:r>
              <a:rPr lang="en-US" b="0" i="0" dirty="0">
                <a:effectLst/>
                <a:latin typeface="Söhne"/>
              </a:rPr>
              <a:t>Think about your own communication style to your teammates. Do you naturally lean towards high-context or low-context communication? Give an example.</a:t>
            </a:r>
          </a:p>
          <a:p>
            <a:pPr algn="l">
              <a:buFont typeface="+mj-lt"/>
              <a:buAutoNum type="arabicPeriod"/>
            </a:pPr>
            <a:r>
              <a:rPr lang="en-US" b="0" i="0" dirty="0">
                <a:effectLst/>
                <a:latin typeface="Söhne"/>
              </a:rPr>
              <a:t>How could misinterpretations be minimized when someone from a low-context culture presents to an audience from a high-context culture?</a:t>
            </a:r>
          </a:p>
          <a:p>
            <a:pPr marL="146050" indent="0" algn="l">
              <a:buNone/>
            </a:pPr>
            <a:br>
              <a:rPr lang="en-US" b="0" i="0" dirty="0">
                <a:solidFill>
                  <a:srgbClr val="FFFFFF"/>
                </a:solidFill>
                <a:effectLst/>
                <a:latin typeface="Söhne"/>
              </a:rPr>
            </a:br>
            <a:endParaRPr lang="en-US" b="0" i="0" dirty="0">
              <a:solidFill>
                <a:srgbClr val="FFFFFF"/>
              </a:solidFill>
              <a:effectLst/>
              <a:latin typeface="Söhne"/>
            </a:endParaRPr>
          </a:p>
          <a:p>
            <a:pPr marL="0" indent="0">
              <a:buNone/>
            </a:pPr>
            <a:endParaRPr lang="en-US" dirty="0"/>
          </a:p>
        </p:txBody>
      </p:sp>
    </p:spTree>
    <p:extLst>
      <p:ext uri="{BB962C8B-B14F-4D97-AF65-F5344CB8AC3E}">
        <p14:creationId xmlns:p14="http://schemas.microsoft.com/office/powerpoint/2010/main" val="3541695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rial"/>
                <a:ea typeface="Arial"/>
                <a:cs typeface="Arial"/>
                <a:sym typeface="Arial"/>
              </a:rPr>
              <a:t>Which kind of communication do you prefer?</a:t>
            </a:r>
            <a:endParaRPr dirty="0">
              <a:latin typeface="Arial"/>
              <a:ea typeface="Arial"/>
              <a:cs typeface="Arial"/>
              <a:sym typeface="Arial"/>
            </a:endParaRPr>
          </a:p>
        </p:txBody>
      </p:sp>
      <p:sp>
        <p:nvSpPr>
          <p:cNvPr id="149" name="Google Shape;149;p15"/>
          <p:cNvSpPr txBox="1">
            <a:spLocks noGrp="1"/>
          </p:cNvSpPr>
          <p:nvPr>
            <p:ph type="body" idx="1"/>
          </p:nvPr>
        </p:nvSpPr>
        <p:spPr>
          <a:xfrm>
            <a:off x="369875" y="1908400"/>
            <a:ext cx="7130052" cy="2044764"/>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lt1"/>
              </a:buClr>
              <a:buSzPts val="1800"/>
              <a:buFont typeface="Roboto"/>
              <a:buChar char="●"/>
            </a:pPr>
            <a:r>
              <a:rPr lang="en-US" sz="1800" dirty="0">
                <a:latin typeface="Roboto"/>
                <a:ea typeface="Roboto"/>
                <a:cs typeface="Roboto"/>
                <a:sym typeface="Roboto"/>
              </a:rPr>
              <a:t>High or low context? (Kahoot)</a:t>
            </a:r>
            <a:endParaRPr sz="1800" dirty="0">
              <a:latin typeface="Arial"/>
              <a:ea typeface="Arial"/>
              <a:cs typeface="Arial"/>
              <a:sym typeface="Arial"/>
            </a:endParaRPr>
          </a:p>
        </p:txBody>
      </p:sp>
    </p:spTree>
    <p:extLst>
      <p:ext uri="{BB962C8B-B14F-4D97-AF65-F5344CB8AC3E}">
        <p14:creationId xmlns:p14="http://schemas.microsoft.com/office/powerpoint/2010/main" val="35413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7"/>
          <p:cNvSpPr txBox="1">
            <a:spLocks noGrp="1"/>
          </p:cNvSpPr>
          <p:nvPr>
            <p:ph type="title"/>
          </p:nvPr>
        </p:nvSpPr>
        <p:spPr>
          <a:xfrm>
            <a:off x="172050" y="207550"/>
            <a:ext cx="85206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a:ea typeface="Arial"/>
                <a:cs typeface="Arial"/>
                <a:sym typeface="Arial"/>
              </a:rPr>
              <a:t>Inclusive Language and Overcoming Language Barriers</a:t>
            </a:r>
            <a:endParaRPr>
              <a:latin typeface="Arial"/>
              <a:ea typeface="Arial"/>
              <a:cs typeface="Arial"/>
              <a:sym typeface="Arial"/>
            </a:endParaRPr>
          </a:p>
        </p:txBody>
      </p:sp>
      <p:sp>
        <p:nvSpPr>
          <p:cNvPr id="161" name="Google Shape;161;p17"/>
          <p:cNvSpPr txBox="1">
            <a:spLocks noGrp="1"/>
          </p:cNvSpPr>
          <p:nvPr>
            <p:ph type="body" idx="1"/>
          </p:nvPr>
        </p:nvSpPr>
        <p:spPr>
          <a:xfrm>
            <a:off x="238709" y="1444375"/>
            <a:ext cx="8520600" cy="3172500"/>
          </a:xfrm>
          <a:prstGeom prst="rect">
            <a:avLst/>
          </a:prstGeom>
        </p:spPr>
        <p:txBody>
          <a:bodyPr spcFirstLastPara="1" wrap="square" lIns="91425" tIns="91425" rIns="91425" bIns="91425" anchor="t" anchorCtr="0">
            <a:normAutofit fontScale="62500" lnSpcReduction="20000"/>
          </a:bodyPr>
          <a:lstStyle/>
          <a:p>
            <a:pPr marL="457200" lvl="0" indent="-343397" algn="l" rtl="0">
              <a:spcBef>
                <a:spcPts val="0"/>
              </a:spcBef>
              <a:spcAft>
                <a:spcPts val="0"/>
              </a:spcAft>
              <a:buClr>
                <a:schemeClr val="lt1"/>
              </a:buClr>
              <a:buSzPct val="100000"/>
              <a:buFont typeface="Arial"/>
              <a:buChar char="●"/>
            </a:pPr>
            <a:r>
              <a:rPr lang="en" sz="3805" dirty="0">
                <a:latin typeface="Arial"/>
                <a:ea typeface="Arial"/>
                <a:cs typeface="Arial"/>
                <a:sym typeface="Arial"/>
              </a:rPr>
              <a:t>Avoid assumptions, stereotypes, and culturally insensitive expressions.</a:t>
            </a:r>
            <a:endParaRPr sz="3805" dirty="0">
              <a:latin typeface="Arial"/>
              <a:ea typeface="Arial"/>
              <a:cs typeface="Arial"/>
              <a:sym typeface="Arial"/>
            </a:endParaRPr>
          </a:p>
          <a:p>
            <a:pPr marL="457200" lvl="0" indent="-343397" algn="l" rtl="0">
              <a:spcBef>
                <a:spcPts val="0"/>
              </a:spcBef>
              <a:spcAft>
                <a:spcPts val="0"/>
              </a:spcAft>
              <a:buClr>
                <a:schemeClr val="lt1"/>
              </a:buClr>
              <a:buSzPct val="100000"/>
              <a:buFont typeface="Arial"/>
              <a:buChar char="●"/>
            </a:pPr>
            <a:r>
              <a:rPr lang="en" sz="3805" dirty="0">
                <a:latin typeface="Arial"/>
                <a:ea typeface="Arial"/>
                <a:cs typeface="Arial"/>
                <a:sym typeface="Arial"/>
              </a:rPr>
              <a:t>Choose words that respect and acknowledge diversity.</a:t>
            </a:r>
            <a:endParaRPr sz="3805" dirty="0">
              <a:latin typeface="Arial"/>
              <a:ea typeface="Arial"/>
              <a:cs typeface="Arial"/>
              <a:sym typeface="Arial"/>
            </a:endParaRPr>
          </a:p>
          <a:p>
            <a:pPr marL="457200" lvl="0" indent="-343397" algn="l" rtl="0">
              <a:spcBef>
                <a:spcPts val="0"/>
              </a:spcBef>
              <a:spcAft>
                <a:spcPts val="0"/>
              </a:spcAft>
              <a:buClr>
                <a:schemeClr val="lt1"/>
              </a:buClr>
              <a:buSzPct val="100000"/>
              <a:buFont typeface="Arial"/>
              <a:buChar char="●"/>
            </a:pPr>
            <a:r>
              <a:rPr lang="en" sz="3805" dirty="0">
                <a:latin typeface="Arial"/>
                <a:ea typeface="Arial"/>
                <a:cs typeface="Arial"/>
                <a:sym typeface="Arial"/>
              </a:rPr>
              <a:t>Speak clearly, avoiding idioms and colloquialisms.</a:t>
            </a:r>
            <a:endParaRPr sz="3805" dirty="0">
              <a:latin typeface="Arial"/>
              <a:ea typeface="Arial"/>
              <a:cs typeface="Arial"/>
              <a:sym typeface="Arial"/>
            </a:endParaRPr>
          </a:p>
          <a:p>
            <a:pPr marL="457200" lvl="0" indent="-343397" algn="l" rtl="0">
              <a:spcBef>
                <a:spcPts val="0"/>
              </a:spcBef>
              <a:spcAft>
                <a:spcPts val="0"/>
              </a:spcAft>
              <a:buClr>
                <a:schemeClr val="lt1"/>
              </a:buClr>
              <a:buSzPct val="100000"/>
              <a:buFont typeface="Arial"/>
              <a:buChar char="●"/>
            </a:pPr>
            <a:r>
              <a:rPr lang="en" sz="3805" dirty="0">
                <a:latin typeface="Arial"/>
                <a:ea typeface="Arial"/>
                <a:cs typeface="Arial"/>
                <a:sym typeface="Arial"/>
              </a:rPr>
              <a:t>Open to questions for clarity.</a:t>
            </a:r>
            <a:endParaRPr sz="3805" dirty="0">
              <a:latin typeface="Arial"/>
              <a:ea typeface="Arial"/>
              <a:cs typeface="Arial"/>
              <a:sym typeface="Arial"/>
            </a:endParaRPr>
          </a:p>
          <a:p>
            <a:pPr marL="457200" lvl="0" indent="-343397" algn="l" rtl="0">
              <a:spcBef>
                <a:spcPts val="0"/>
              </a:spcBef>
              <a:spcAft>
                <a:spcPts val="0"/>
              </a:spcAft>
              <a:buClr>
                <a:schemeClr val="lt1"/>
              </a:buClr>
              <a:buSzPct val="100000"/>
              <a:buFont typeface="Arial"/>
              <a:buChar char="●"/>
            </a:pPr>
            <a:r>
              <a:rPr lang="en" sz="3805" dirty="0">
                <a:latin typeface="Arial"/>
                <a:ea typeface="Arial"/>
                <a:cs typeface="Arial"/>
                <a:sym typeface="Arial"/>
              </a:rPr>
              <a:t>Use visual aids or written summaries (follow up) to support communication.</a:t>
            </a:r>
            <a:endParaRPr sz="3805" dirty="0">
              <a:latin typeface="Arial"/>
              <a:ea typeface="Arial"/>
              <a:cs typeface="Arial"/>
              <a:sym typeface="Arial"/>
            </a:endParaRPr>
          </a:p>
          <a:p>
            <a:pPr marL="0" lvl="0" indent="0" algn="l" rtl="0">
              <a:spcBef>
                <a:spcPts val="0"/>
              </a:spcBef>
              <a:spcAft>
                <a:spcPts val="0"/>
              </a:spcAft>
              <a:buNone/>
            </a:pPr>
            <a:endParaRPr sz="1900" dirty="0">
              <a:latin typeface="Roboto"/>
              <a:ea typeface="Roboto"/>
              <a:cs typeface="Roboto"/>
              <a:sym typeface="Roboto"/>
            </a:endParaRPr>
          </a:p>
          <a:p>
            <a:pPr marL="0" lvl="0" indent="0" algn="l" rtl="0">
              <a:spcBef>
                <a:spcPts val="0"/>
              </a:spcBef>
              <a:spcAft>
                <a:spcPts val="1200"/>
              </a:spcAft>
              <a:buNone/>
            </a:pPr>
            <a:endParaRPr sz="1800" dirty="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9"/>
          <p:cNvSpPr txBox="1">
            <a:spLocks noGrp="1"/>
          </p:cNvSpPr>
          <p:nvPr>
            <p:ph type="title"/>
          </p:nvPr>
        </p:nvSpPr>
        <p:spPr>
          <a:xfrm>
            <a:off x="172050" y="207550"/>
            <a:ext cx="85206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rial"/>
                <a:ea typeface="Arial"/>
                <a:cs typeface="Arial"/>
                <a:sym typeface="Arial"/>
              </a:rPr>
              <a:t>Inclusive Language and Overcoming Language Barriers</a:t>
            </a:r>
            <a:endParaRPr dirty="0">
              <a:latin typeface="Arial"/>
              <a:ea typeface="Arial"/>
              <a:cs typeface="Arial"/>
              <a:sym typeface="Arial"/>
            </a:endParaRPr>
          </a:p>
        </p:txBody>
      </p:sp>
      <p:sp>
        <p:nvSpPr>
          <p:cNvPr id="174" name="Google Shape;174;p19"/>
          <p:cNvSpPr txBox="1"/>
          <p:nvPr/>
        </p:nvSpPr>
        <p:spPr>
          <a:xfrm>
            <a:off x="0" y="1265753"/>
            <a:ext cx="4433455" cy="484283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dirty="0">
                <a:solidFill>
                  <a:schemeClr val="lt1"/>
                </a:solidFill>
                <a:latin typeface="Roboto"/>
                <a:ea typeface="Roboto"/>
                <a:cs typeface="Roboto"/>
                <a:sym typeface="Roboto"/>
              </a:rPr>
              <a:t>Subject: Project Deadline Approaching</a:t>
            </a:r>
            <a:endParaRPr sz="1800" dirty="0">
              <a:solidFill>
                <a:schemeClr val="lt1"/>
              </a:solidFill>
              <a:latin typeface="Roboto"/>
              <a:ea typeface="Roboto"/>
              <a:cs typeface="Roboto"/>
              <a:sym typeface="Roboto"/>
            </a:endParaRPr>
          </a:p>
          <a:p>
            <a:pPr marL="0" lvl="0" indent="0" algn="l" rtl="0">
              <a:lnSpc>
                <a:spcPct val="115000"/>
              </a:lnSpc>
              <a:spcBef>
                <a:spcPts val="1500"/>
              </a:spcBef>
              <a:spcAft>
                <a:spcPts val="0"/>
              </a:spcAft>
              <a:buNone/>
            </a:pPr>
            <a:r>
              <a:rPr lang="en" sz="1800" dirty="0">
                <a:solidFill>
                  <a:schemeClr val="lt1"/>
                </a:solidFill>
                <a:latin typeface="Roboto"/>
                <a:ea typeface="Roboto"/>
                <a:cs typeface="Roboto"/>
                <a:sym typeface="Roboto"/>
              </a:rPr>
              <a:t>Hi Rajesh,</a:t>
            </a:r>
            <a:endParaRPr sz="1800" dirty="0">
              <a:solidFill>
                <a:schemeClr val="lt1"/>
              </a:solidFill>
              <a:latin typeface="Roboto"/>
              <a:ea typeface="Roboto"/>
              <a:cs typeface="Roboto"/>
              <a:sym typeface="Roboto"/>
            </a:endParaRPr>
          </a:p>
          <a:p>
            <a:pPr marL="0" lvl="0" indent="0" algn="l" rtl="0">
              <a:lnSpc>
                <a:spcPct val="115000"/>
              </a:lnSpc>
              <a:spcBef>
                <a:spcPts val="1500"/>
              </a:spcBef>
              <a:spcAft>
                <a:spcPts val="0"/>
              </a:spcAft>
              <a:buNone/>
            </a:pPr>
            <a:r>
              <a:rPr lang="en" sz="1800" dirty="0">
                <a:solidFill>
                  <a:schemeClr val="lt1"/>
                </a:solidFill>
                <a:latin typeface="Roboto"/>
                <a:ea typeface="Roboto"/>
                <a:cs typeface="Roboto"/>
                <a:sym typeface="Roboto"/>
              </a:rPr>
              <a:t>I wanted to touch base with you regarding the upcoming project deadline. We're down to the wire, so let’s try to think outside the box for innovative solutions. Make sure you’re on the ball with your tasks.</a:t>
            </a:r>
            <a:endParaRPr sz="1800" dirty="0">
              <a:solidFill>
                <a:schemeClr val="lt1"/>
              </a:solidFill>
              <a:latin typeface="Roboto"/>
              <a:ea typeface="Roboto"/>
              <a:cs typeface="Roboto"/>
              <a:sym typeface="Roboto"/>
            </a:endParaRPr>
          </a:p>
          <a:p>
            <a:pPr marL="0" lvl="0" indent="0" algn="l" rtl="0">
              <a:lnSpc>
                <a:spcPct val="115000"/>
              </a:lnSpc>
              <a:spcBef>
                <a:spcPts val="1500"/>
              </a:spcBef>
              <a:spcAft>
                <a:spcPts val="0"/>
              </a:spcAft>
              <a:buNone/>
            </a:pPr>
            <a:r>
              <a:rPr lang="en" sz="1800" dirty="0">
                <a:solidFill>
                  <a:schemeClr val="lt1"/>
                </a:solidFill>
                <a:latin typeface="Roboto"/>
                <a:ea typeface="Roboto"/>
                <a:cs typeface="Roboto"/>
                <a:sym typeface="Roboto"/>
              </a:rPr>
              <a:t>Regards,</a:t>
            </a:r>
            <a:endParaRPr sz="1800" dirty="0">
              <a:solidFill>
                <a:schemeClr val="lt1"/>
              </a:solidFill>
              <a:latin typeface="Roboto"/>
              <a:ea typeface="Roboto"/>
              <a:cs typeface="Roboto"/>
              <a:sym typeface="Roboto"/>
            </a:endParaRPr>
          </a:p>
          <a:p>
            <a:pPr marL="0" lvl="0" indent="0" algn="l" rtl="0">
              <a:lnSpc>
                <a:spcPct val="115000"/>
              </a:lnSpc>
              <a:spcBef>
                <a:spcPts val="1500"/>
              </a:spcBef>
              <a:spcAft>
                <a:spcPts val="0"/>
              </a:spcAft>
              <a:buNone/>
            </a:pPr>
            <a:r>
              <a:rPr lang="en" sz="1800" dirty="0">
                <a:solidFill>
                  <a:schemeClr val="lt1"/>
                </a:solidFill>
                <a:latin typeface="Roboto"/>
                <a:ea typeface="Roboto"/>
                <a:cs typeface="Roboto"/>
                <a:sym typeface="Roboto"/>
              </a:rPr>
              <a:t>Sarah</a:t>
            </a:r>
            <a:endParaRPr sz="1800" dirty="0">
              <a:solidFill>
                <a:schemeClr val="lt1"/>
              </a:solidFill>
              <a:latin typeface="Roboto"/>
              <a:ea typeface="Roboto"/>
              <a:cs typeface="Roboto"/>
              <a:sym typeface="Roboto"/>
            </a:endParaRPr>
          </a:p>
          <a:p>
            <a:pPr marL="0" lvl="0" indent="0" algn="l" rtl="0">
              <a:lnSpc>
                <a:spcPct val="115000"/>
              </a:lnSpc>
              <a:spcBef>
                <a:spcPts val="1500"/>
              </a:spcBef>
              <a:spcAft>
                <a:spcPts val="1500"/>
              </a:spcAft>
              <a:buNone/>
            </a:pPr>
            <a:endParaRPr sz="1800" dirty="0">
              <a:solidFill>
                <a:schemeClr val="lt1"/>
              </a:solidFill>
              <a:latin typeface="Roboto"/>
              <a:ea typeface="Roboto"/>
              <a:cs typeface="Roboto"/>
              <a:sym typeface="Roboto"/>
            </a:endParaRPr>
          </a:p>
        </p:txBody>
      </p:sp>
      <p:sp>
        <p:nvSpPr>
          <p:cNvPr id="175" name="Google Shape;175;p19"/>
          <p:cNvSpPr txBox="1"/>
          <p:nvPr/>
        </p:nvSpPr>
        <p:spPr>
          <a:xfrm>
            <a:off x="4608150" y="1121650"/>
            <a:ext cx="4363800" cy="4610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dirty="0">
                <a:solidFill>
                  <a:schemeClr val="lt1"/>
                </a:solidFill>
                <a:latin typeface="Roboto"/>
                <a:ea typeface="Roboto"/>
                <a:cs typeface="Roboto"/>
                <a:sym typeface="Roboto"/>
              </a:rPr>
              <a:t>Subject: Project Deadline Approaching</a:t>
            </a:r>
            <a:endParaRPr sz="1800" dirty="0">
              <a:solidFill>
                <a:schemeClr val="lt1"/>
              </a:solidFill>
              <a:latin typeface="Roboto"/>
              <a:ea typeface="Roboto"/>
              <a:cs typeface="Roboto"/>
              <a:sym typeface="Roboto"/>
            </a:endParaRPr>
          </a:p>
          <a:p>
            <a:pPr marL="0" lvl="0" indent="0" algn="l" rtl="0">
              <a:lnSpc>
                <a:spcPct val="115000"/>
              </a:lnSpc>
              <a:spcBef>
                <a:spcPts val="1500"/>
              </a:spcBef>
              <a:spcAft>
                <a:spcPts val="0"/>
              </a:spcAft>
              <a:buNone/>
            </a:pPr>
            <a:r>
              <a:rPr lang="en" sz="1800" dirty="0">
                <a:solidFill>
                  <a:schemeClr val="lt1"/>
                </a:solidFill>
                <a:latin typeface="Roboto"/>
                <a:ea typeface="Roboto"/>
                <a:cs typeface="Roboto"/>
                <a:sym typeface="Roboto"/>
              </a:rPr>
              <a:t>Hello Rajesh,</a:t>
            </a:r>
            <a:endParaRPr sz="1800" dirty="0">
              <a:solidFill>
                <a:schemeClr val="lt1"/>
              </a:solidFill>
              <a:latin typeface="Roboto"/>
              <a:ea typeface="Roboto"/>
              <a:cs typeface="Roboto"/>
              <a:sym typeface="Roboto"/>
            </a:endParaRPr>
          </a:p>
          <a:p>
            <a:pPr marL="0" lvl="0" indent="0" algn="l" rtl="0">
              <a:lnSpc>
                <a:spcPct val="115000"/>
              </a:lnSpc>
              <a:spcBef>
                <a:spcPts val="1500"/>
              </a:spcBef>
              <a:spcAft>
                <a:spcPts val="0"/>
              </a:spcAft>
              <a:buNone/>
            </a:pPr>
            <a:r>
              <a:rPr lang="en" sz="1800" dirty="0">
                <a:solidFill>
                  <a:schemeClr val="lt1"/>
                </a:solidFill>
                <a:latin typeface="Roboto"/>
                <a:ea typeface="Roboto"/>
                <a:cs typeface="Roboto"/>
                <a:sym typeface="Roboto"/>
              </a:rPr>
              <a:t>I hope you're doing well. I'm writing to remind you about the project deadline next week. It's important that we find creative solutions soon. Please ensure you are up to date with your tasks and let me know if you need any help.</a:t>
            </a:r>
            <a:endParaRPr sz="1800" dirty="0">
              <a:solidFill>
                <a:schemeClr val="lt1"/>
              </a:solidFill>
              <a:latin typeface="Roboto"/>
              <a:ea typeface="Roboto"/>
              <a:cs typeface="Roboto"/>
              <a:sym typeface="Roboto"/>
            </a:endParaRPr>
          </a:p>
          <a:p>
            <a:pPr marL="0" lvl="0" indent="0" algn="l" rtl="0">
              <a:lnSpc>
                <a:spcPct val="115000"/>
              </a:lnSpc>
              <a:spcBef>
                <a:spcPts val="1500"/>
              </a:spcBef>
              <a:spcAft>
                <a:spcPts val="0"/>
              </a:spcAft>
              <a:buNone/>
            </a:pPr>
            <a:r>
              <a:rPr lang="en" sz="1800" dirty="0">
                <a:solidFill>
                  <a:schemeClr val="lt1"/>
                </a:solidFill>
                <a:latin typeface="Roboto"/>
                <a:ea typeface="Roboto"/>
                <a:cs typeface="Roboto"/>
                <a:sym typeface="Roboto"/>
              </a:rPr>
              <a:t>Best regards,</a:t>
            </a:r>
            <a:endParaRPr sz="1800" dirty="0">
              <a:solidFill>
                <a:schemeClr val="lt1"/>
              </a:solidFill>
              <a:latin typeface="Roboto"/>
              <a:ea typeface="Roboto"/>
              <a:cs typeface="Roboto"/>
              <a:sym typeface="Roboto"/>
            </a:endParaRPr>
          </a:p>
          <a:p>
            <a:pPr marL="0" lvl="0" indent="0" algn="l" rtl="0">
              <a:lnSpc>
                <a:spcPct val="115000"/>
              </a:lnSpc>
              <a:spcBef>
                <a:spcPts val="1500"/>
              </a:spcBef>
              <a:spcAft>
                <a:spcPts val="0"/>
              </a:spcAft>
              <a:buNone/>
            </a:pPr>
            <a:r>
              <a:rPr lang="en" sz="1800" dirty="0">
                <a:solidFill>
                  <a:schemeClr val="lt1"/>
                </a:solidFill>
                <a:latin typeface="Roboto"/>
                <a:ea typeface="Roboto"/>
                <a:cs typeface="Roboto"/>
                <a:sym typeface="Roboto"/>
              </a:rPr>
              <a:t>Sarah</a:t>
            </a:r>
            <a:endParaRPr sz="1800" dirty="0">
              <a:solidFill>
                <a:schemeClr val="lt1"/>
              </a:solidFill>
              <a:latin typeface="Roboto"/>
              <a:ea typeface="Roboto"/>
              <a:cs typeface="Roboto"/>
              <a:sym typeface="Roboto"/>
            </a:endParaRPr>
          </a:p>
          <a:p>
            <a:pPr marL="0" lvl="0" indent="0" algn="l" rtl="0">
              <a:lnSpc>
                <a:spcPct val="115000"/>
              </a:lnSpc>
              <a:spcBef>
                <a:spcPts val="1500"/>
              </a:spcBef>
              <a:spcAft>
                <a:spcPts val="1500"/>
              </a:spcAft>
              <a:buNone/>
            </a:pPr>
            <a:endParaRPr sz="1800" dirty="0">
              <a:solidFill>
                <a:schemeClr val="lt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25FFE-B4FD-09E6-B82B-5A8F94B1554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7B9FC88-6812-50D4-757C-972CD984B78F}"/>
              </a:ext>
            </a:extLst>
          </p:cNvPr>
          <p:cNvSpPr>
            <a:spLocks noGrp="1"/>
          </p:cNvSpPr>
          <p:nvPr>
            <p:ph type="body" idx="1"/>
          </p:nvPr>
        </p:nvSpPr>
        <p:spPr>
          <a:xfrm>
            <a:off x="1407549" y="2812149"/>
            <a:ext cx="3724145" cy="1806951"/>
          </a:xfrm>
        </p:spPr>
        <p:txBody>
          <a:bodyPr/>
          <a:lstStyle/>
          <a:p>
            <a:endParaRPr lang="en-US" dirty="0"/>
          </a:p>
        </p:txBody>
      </p:sp>
      <p:pic>
        <p:nvPicPr>
          <p:cNvPr id="5" name="Picture 4" descr="A ladder with text on it&#10;&#10;Description automatically generated with medium confidence">
            <a:extLst>
              <a:ext uri="{FF2B5EF4-FFF2-40B4-BE49-F238E27FC236}">
                <a16:creationId xmlns:a16="http://schemas.microsoft.com/office/drawing/2014/main" id="{4E3E7527-864B-B144-8875-6C05A898FB31}"/>
              </a:ext>
            </a:extLst>
          </p:cNvPr>
          <p:cNvPicPr>
            <a:picLocks noChangeAspect="1"/>
          </p:cNvPicPr>
          <p:nvPr/>
        </p:nvPicPr>
        <p:blipFill>
          <a:blip r:embed="rId2"/>
          <a:stretch>
            <a:fillRect/>
          </a:stretch>
        </p:blipFill>
        <p:spPr>
          <a:xfrm>
            <a:off x="4878900" y="438050"/>
            <a:ext cx="3810000" cy="4089400"/>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E6B7E35E-86A1-286B-5D89-38A070E4E333}"/>
              </a:ext>
            </a:extLst>
          </p:cNvPr>
          <p:cNvPicPr>
            <a:picLocks noChangeAspect="1"/>
          </p:cNvPicPr>
          <p:nvPr/>
        </p:nvPicPr>
        <p:blipFill>
          <a:blip r:embed="rId3"/>
          <a:stretch>
            <a:fillRect/>
          </a:stretch>
        </p:blipFill>
        <p:spPr>
          <a:xfrm>
            <a:off x="1297500" y="438050"/>
            <a:ext cx="3581400" cy="825500"/>
          </a:xfrm>
          <a:prstGeom prst="rect">
            <a:avLst/>
          </a:prstGeom>
        </p:spPr>
      </p:pic>
      <p:pic>
        <p:nvPicPr>
          <p:cNvPr id="1028" name="Picture 4" descr="每日一笑（370）：鸡同鸭讲_手机搜狐网">
            <a:extLst>
              <a:ext uri="{FF2B5EF4-FFF2-40B4-BE49-F238E27FC236}">
                <a16:creationId xmlns:a16="http://schemas.microsoft.com/office/drawing/2014/main" id="{6BEB1A74-A583-DCE1-C46A-3E879ECCBF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9791" y="1263550"/>
            <a:ext cx="3609109"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650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a:spLocks noGrp="1"/>
          </p:cNvSpPr>
          <p:nvPr>
            <p:ph type="title"/>
          </p:nvPr>
        </p:nvSpPr>
        <p:spPr>
          <a:xfrm>
            <a:off x="1052550" y="595664"/>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rial"/>
                <a:ea typeface="Arial"/>
                <a:cs typeface="Arial"/>
                <a:sym typeface="Arial"/>
              </a:rPr>
              <a:t>Conflict Resolution in Multicultural Environments</a:t>
            </a:r>
            <a:endParaRPr dirty="0">
              <a:latin typeface="Arial"/>
              <a:ea typeface="Arial"/>
              <a:cs typeface="Arial"/>
              <a:sym typeface="Arial"/>
            </a:endParaRPr>
          </a:p>
        </p:txBody>
      </p:sp>
      <p:sp>
        <p:nvSpPr>
          <p:cNvPr id="181" name="Google Shape;181;p20"/>
          <p:cNvSpPr txBox="1">
            <a:spLocks noGrp="1"/>
          </p:cNvSpPr>
          <p:nvPr>
            <p:ph type="body" idx="1"/>
          </p:nvPr>
        </p:nvSpPr>
        <p:spPr>
          <a:xfrm>
            <a:off x="464286" y="1509764"/>
            <a:ext cx="8520600" cy="31725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endParaRPr sz="2657" dirty="0">
              <a:latin typeface="Roboto"/>
              <a:ea typeface="Roboto"/>
              <a:cs typeface="Roboto"/>
              <a:sym typeface="Roboto"/>
            </a:endParaRPr>
          </a:p>
          <a:p>
            <a:pPr marL="457200" lvl="0" indent="-341947" algn="l" rtl="0">
              <a:spcBef>
                <a:spcPts val="0"/>
              </a:spcBef>
              <a:spcAft>
                <a:spcPts val="0"/>
              </a:spcAft>
              <a:buClr>
                <a:schemeClr val="lt1"/>
              </a:buClr>
              <a:buSzPct val="100000"/>
              <a:buFont typeface="Roboto"/>
              <a:buChar char="●"/>
            </a:pPr>
            <a:r>
              <a:rPr lang="en" sz="2550" dirty="0">
                <a:latin typeface="Roboto"/>
                <a:ea typeface="Roboto"/>
                <a:cs typeface="Roboto"/>
                <a:sym typeface="Roboto"/>
              </a:rPr>
              <a:t>Recognize and respect differences in the team.</a:t>
            </a:r>
          </a:p>
          <a:p>
            <a:pPr marL="457200" lvl="0" indent="-341947" algn="l" rtl="0">
              <a:spcBef>
                <a:spcPts val="0"/>
              </a:spcBef>
              <a:spcAft>
                <a:spcPts val="0"/>
              </a:spcAft>
              <a:buClr>
                <a:schemeClr val="lt1"/>
              </a:buClr>
              <a:buSzPct val="100000"/>
              <a:buFont typeface="Roboto"/>
              <a:buChar char="●"/>
            </a:pPr>
            <a:r>
              <a:rPr lang="en" sz="2550" dirty="0">
                <a:solidFill>
                  <a:srgbClr val="FF0000"/>
                </a:solidFill>
                <a:latin typeface="Roboto"/>
                <a:ea typeface="Roboto"/>
                <a:cs typeface="Roboto"/>
                <a:sym typeface="Roboto"/>
              </a:rPr>
              <a:t>Active listening</a:t>
            </a:r>
            <a:r>
              <a:rPr lang="en" sz="2550" dirty="0">
                <a:latin typeface="Roboto"/>
                <a:ea typeface="Roboto"/>
                <a:cs typeface="Roboto"/>
                <a:sym typeface="Roboto"/>
              </a:rPr>
              <a:t>.</a:t>
            </a:r>
          </a:p>
          <a:p>
            <a:pPr marL="457200" lvl="0" indent="-341947" algn="l" rtl="0">
              <a:spcBef>
                <a:spcPts val="0"/>
              </a:spcBef>
              <a:spcAft>
                <a:spcPts val="0"/>
              </a:spcAft>
              <a:buClr>
                <a:schemeClr val="lt1"/>
              </a:buClr>
              <a:buSzPct val="100000"/>
              <a:buFont typeface="Roboto"/>
              <a:buChar char="●"/>
            </a:pPr>
            <a:r>
              <a:rPr lang="en" sz="2550" dirty="0">
                <a:latin typeface="Roboto"/>
                <a:ea typeface="Roboto"/>
                <a:cs typeface="Roboto"/>
                <a:sym typeface="Roboto"/>
              </a:rPr>
              <a:t>Focus on common goals.</a:t>
            </a:r>
            <a:endParaRPr sz="2550" dirty="0">
              <a:latin typeface="Roboto"/>
              <a:ea typeface="Roboto"/>
              <a:cs typeface="Roboto"/>
              <a:sym typeface="Roboto"/>
            </a:endParaRPr>
          </a:p>
          <a:p>
            <a:pPr marL="457200" lvl="0" indent="-341947" algn="l" rtl="0">
              <a:spcBef>
                <a:spcPts val="0"/>
              </a:spcBef>
              <a:spcAft>
                <a:spcPts val="0"/>
              </a:spcAft>
              <a:buClr>
                <a:schemeClr val="lt1"/>
              </a:buClr>
              <a:buSzPct val="100000"/>
              <a:buFont typeface="Roboto"/>
              <a:buChar char="●"/>
            </a:pPr>
            <a:r>
              <a:rPr lang="en" sz="2550" dirty="0">
                <a:latin typeface="Roboto"/>
                <a:ea typeface="Roboto"/>
                <a:cs typeface="Roboto"/>
                <a:sym typeface="Roboto"/>
              </a:rPr>
              <a:t>Seek external mediation.</a:t>
            </a:r>
            <a:endParaRPr sz="2550" dirty="0">
              <a:latin typeface="Arial"/>
              <a:ea typeface="Arial"/>
              <a:cs typeface="Arial"/>
              <a:sym typeface="Arial"/>
            </a:endParaRPr>
          </a:p>
          <a:p>
            <a:pPr marL="0" lvl="0" indent="0" algn="l" rtl="0">
              <a:spcBef>
                <a:spcPts val="0"/>
              </a:spcBef>
              <a:spcAft>
                <a:spcPts val="0"/>
              </a:spcAft>
              <a:buNone/>
            </a:pPr>
            <a:endParaRPr sz="2550" dirty="0">
              <a:latin typeface="Arial"/>
              <a:ea typeface="Arial"/>
              <a:cs typeface="Arial"/>
              <a:sym typeface="Arial"/>
            </a:endParaRPr>
          </a:p>
          <a:p>
            <a:pPr marL="0" lvl="0" indent="0" algn="l" rtl="0">
              <a:spcBef>
                <a:spcPts val="1200"/>
              </a:spcBef>
              <a:spcAft>
                <a:spcPts val="1200"/>
              </a:spcAft>
              <a:buNone/>
            </a:pPr>
            <a:endParaRPr sz="1800" dirty="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1052550" y="566741"/>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rial"/>
                <a:ea typeface="Arial"/>
                <a:cs typeface="Arial"/>
                <a:sym typeface="Arial"/>
              </a:rPr>
              <a:t>Building Inclusive Teams and Networking </a:t>
            </a:r>
            <a:r>
              <a:rPr lang="en-US" dirty="0">
                <a:latin typeface="Arial"/>
                <a:ea typeface="Arial"/>
                <a:cs typeface="Arial"/>
                <a:sym typeface="Arial"/>
              </a:rPr>
              <a:t>– What does it look like to you? </a:t>
            </a:r>
            <a:endParaRPr dirty="0">
              <a:latin typeface="Arial"/>
              <a:ea typeface="Arial"/>
              <a:cs typeface="Arial"/>
              <a:sym typeface="Arial"/>
            </a:endParaRPr>
          </a:p>
        </p:txBody>
      </p:sp>
      <p:sp>
        <p:nvSpPr>
          <p:cNvPr id="188" name="Google Shape;188;p21"/>
          <p:cNvSpPr txBox="1"/>
          <p:nvPr/>
        </p:nvSpPr>
        <p:spPr>
          <a:xfrm>
            <a:off x="1297500" y="2032437"/>
            <a:ext cx="6307200" cy="1140282"/>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lt1"/>
              </a:buClr>
              <a:buSzPts val="1800"/>
              <a:buFont typeface="Roboto"/>
              <a:buChar char="●"/>
            </a:pPr>
            <a:r>
              <a:rPr lang="en" sz="1800" dirty="0">
                <a:solidFill>
                  <a:schemeClr val="lt1"/>
                </a:solidFill>
                <a:latin typeface="Roboto"/>
                <a:ea typeface="Roboto"/>
                <a:cs typeface="Roboto"/>
                <a:sym typeface="Roboto"/>
              </a:rPr>
              <a:t>Foster an atmosphere of respect and inclusion.</a:t>
            </a:r>
            <a:endParaRPr sz="1800" dirty="0">
              <a:solidFill>
                <a:schemeClr val="lt1"/>
              </a:solidFill>
              <a:latin typeface="Roboto"/>
              <a:ea typeface="Roboto"/>
              <a:cs typeface="Roboto"/>
              <a:sym typeface="Roboto"/>
            </a:endParaRPr>
          </a:p>
          <a:p>
            <a:pPr marL="457200" lvl="0" indent="-342900" algn="l" rtl="0">
              <a:lnSpc>
                <a:spcPct val="115000"/>
              </a:lnSpc>
              <a:spcBef>
                <a:spcPts val="0"/>
              </a:spcBef>
              <a:spcAft>
                <a:spcPts val="0"/>
              </a:spcAft>
              <a:buClr>
                <a:schemeClr val="lt1"/>
              </a:buClr>
              <a:buSzPts val="1800"/>
              <a:buFont typeface="Roboto"/>
              <a:buChar char="●"/>
            </a:pPr>
            <a:r>
              <a:rPr lang="en" sz="1800" dirty="0">
                <a:solidFill>
                  <a:schemeClr val="lt1"/>
                </a:solidFill>
                <a:latin typeface="Roboto"/>
                <a:ea typeface="Roboto"/>
                <a:cs typeface="Roboto"/>
                <a:sym typeface="Roboto"/>
              </a:rPr>
              <a:t>Recognize and celebrate cultural differences.</a:t>
            </a:r>
            <a:endParaRPr sz="1800" dirty="0">
              <a:solidFill>
                <a:schemeClr val="lt1"/>
              </a:solidFill>
              <a:latin typeface="Roboto"/>
              <a:ea typeface="Roboto"/>
              <a:cs typeface="Roboto"/>
              <a:sym typeface="Roboto"/>
            </a:endParaRPr>
          </a:p>
          <a:p>
            <a:pPr marL="457200" lvl="0" indent="-342900" algn="l" rtl="0">
              <a:lnSpc>
                <a:spcPct val="115000"/>
              </a:lnSpc>
              <a:spcBef>
                <a:spcPts val="0"/>
              </a:spcBef>
              <a:spcAft>
                <a:spcPts val="0"/>
              </a:spcAft>
              <a:buClr>
                <a:schemeClr val="lt1"/>
              </a:buClr>
              <a:buSzPts val="1800"/>
              <a:buFont typeface="Roboto"/>
              <a:buChar char="●"/>
            </a:pPr>
            <a:r>
              <a:rPr lang="en" sz="1800" dirty="0">
                <a:solidFill>
                  <a:schemeClr val="lt1"/>
                </a:solidFill>
                <a:latin typeface="Roboto"/>
                <a:ea typeface="Roboto"/>
                <a:cs typeface="Roboto"/>
                <a:sym typeface="Roboto"/>
              </a:rPr>
              <a:t>Build networks with diverse groups for broader insights.</a:t>
            </a:r>
            <a:endParaRPr sz="1800" dirty="0">
              <a:solidFill>
                <a:schemeClr val="lt1"/>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6A00-AA00-3665-C618-56CF9F361255}"/>
              </a:ext>
            </a:extLst>
          </p:cNvPr>
          <p:cNvSpPr>
            <a:spLocks noGrp="1"/>
          </p:cNvSpPr>
          <p:nvPr>
            <p:ph type="title"/>
          </p:nvPr>
        </p:nvSpPr>
        <p:spPr/>
        <p:txBody>
          <a:bodyPr/>
          <a:lstStyle/>
          <a:p>
            <a:endParaRPr lang="en-US"/>
          </a:p>
        </p:txBody>
      </p:sp>
      <p:pic>
        <p:nvPicPr>
          <p:cNvPr id="4" name="Picture 3" descr="A white and blue rectangular object with black text&#10;&#10;Description automatically generated">
            <a:extLst>
              <a:ext uri="{FF2B5EF4-FFF2-40B4-BE49-F238E27FC236}">
                <a16:creationId xmlns:a16="http://schemas.microsoft.com/office/drawing/2014/main" id="{3B38DC7B-3597-01D8-A510-4C0E98B73F71}"/>
              </a:ext>
            </a:extLst>
          </p:cNvPr>
          <p:cNvPicPr>
            <a:picLocks noChangeAspect="1"/>
          </p:cNvPicPr>
          <p:nvPr/>
        </p:nvPicPr>
        <p:blipFill>
          <a:blip r:embed="rId2"/>
          <a:stretch>
            <a:fillRect/>
          </a:stretch>
        </p:blipFill>
        <p:spPr>
          <a:xfrm>
            <a:off x="685800" y="291933"/>
            <a:ext cx="7772400" cy="4559633"/>
          </a:xfrm>
          <a:prstGeom prst="rect">
            <a:avLst/>
          </a:prstGeom>
        </p:spPr>
      </p:pic>
    </p:spTree>
    <p:extLst>
      <p:ext uri="{BB962C8B-B14F-4D97-AF65-F5344CB8AC3E}">
        <p14:creationId xmlns:p14="http://schemas.microsoft.com/office/powerpoint/2010/main" val="1191069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rial"/>
                <a:ea typeface="Arial"/>
                <a:cs typeface="Arial"/>
                <a:sym typeface="Arial"/>
              </a:rPr>
              <a:t>Relevance in Business Communication</a:t>
            </a:r>
            <a:endParaRPr dirty="0">
              <a:latin typeface="Arial"/>
              <a:ea typeface="Arial"/>
              <a:cs typeface="Arial"/>
              <a:sym typeface="Arial"/>
            </a:endParaRPr>
          </a:p>
        </p:txBody>
      </p:sp>
      <p:sp>
        <p:nvSpPr>
          <p:cNvPr id="143" name="Google Shape;143;p14"/>
          <p:cNvSpPr txBox="1">
            <a:spLocks noGrp="1"/>
          </p:cNvSpPr>
          <p:nvPr>
            <p:ph type="body" idx="1"/>
          </p:nvPr>
        </p:nvSpPr>
        <p:spPr>
          <a:xfrm>
            <a:off x="311700" y="1396375"/>
            <a:ext cx="3198118" cy="3172500"/>
          </a:xfrm>
          <a:prstGeom prst="rect">
            <a:avLst/>
          </a:prstGeom>
        </p:spPr>
        <p:txBody>
          <a:bodyPr spcFirstLastPara="1" wrap="square" lIns="91425" tIns="91425" rIns="91425" bIns="91425" anchor="t" anchorCtr="0">
            <a:normAutofit lnSpcReduction="10000"/>
          </a:bodyPr>
          <a:lstStyle/>
          <a:p>
            <a:pPr marL="0" lvl="0" indent="0" algn="l" rtl="0">
              <a:spcBef>
                <a:spcPts val="1200"/>
              </a:spcBef>
              <a:spcAft>
                <a:spcPts val="1200"/>
              </a:spcAft>
              <a:buNone/>
            </a:pPr>
            <a:r>
              <a:rPr lang="en" sz="1800" dirty="0">
                <a:latin typeface="Arial"/>
                <a:ea typeface="Arial"/>
                <a:cs typeface="Arial"/>
                <a:sym typeface="Arial"/>
              </a:rPr>
              <a:t>In 2020, the global market for DEI—that is, dollars spent by companies on DEI-related efforts such as employee resource groups (ERGs)—was estimated at $7.5 billion and is projected to more than double to $15.4 billion by 2026.</a:t>
            </a:r>
            <a:endParaRPr sz="1800" dirty="0">
              <a:latin typeface="Arial"/>
              <a:ea typeface="Arial"/>
              <a:cs typeface="Arial"/>
              <a:sym typeface="Arial"/>
            </a:endParaRPr>
          </a:p>
        </p:txBody>
      </p:sp>
      <p:pic>
        <p:nvPicPr>
          <p:cNvPr id="1026" name="Picture 2" descr="Generated by DALL·E">
            <a:extLst>
              <a:ext uri="{FF2B5EF4-FFF2-40B4-BE49-F238E27FC236}">
                <a16:creationId xmlns:a16="http://schemas.microsoft.com/office/drawing/2014/main" id="{7B935768-5B26-E399-C59D-14C4C964E0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4764" y="1040967"/>
            <a:ext cx="4433454" cy="37988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11739-515C-D675-0525-613F997B90CC}"/>
              </a:ext>
            </a:extLst>
          </p:cNvPr>
          <p:cNvSpPr>
            <a:spLocks noGrp="1"/>
          </p:cNvSpPr>
          <p:nvPr>
            <p:ph type="title"/>
          </p:nvPr>
        </p:nvSpPr>
        <p:spPr/>
        <p:txBody>
          <a:bodyPr>
            <a:normAutofit fontScale="90000"/>
          </a:bodyPr>
          <a:lstStyle/>
          <a:p>
            <a:pPr fontAlgn="base"/>
            <a:r>
              <a:rPr lang="en-US" dirty="0"/>
              <a:t>1,  Body size and weight</a:t>
            </a:r>
            <a:br>
              <a:rPr lang="en-US" dirty="0"/>
            </a:br>
            <a:r>
              <a:rPr lang="en-US" dirty="0"/>
              <a:t>2, Disability</a:t>
            </a:r>
            <a:br>
              <a:rPr lang="en-US" dirty="0"/>
            </a:br>
            <a:r>
              <a:rPr lang="en-US" dirty="0"/>
              <a:t>3, Neurodivergent</a:t>
            </a:r>
            <a:br>
              <a:rPr lang="en-US" dirty="0"/>
            </a:br>
            <a:r>
              <a:rPr lang="en-US" dirty="0"/>
              <a:t>4, Race, ethnicity, and culture</a:t>
            </a:r>
            <a:br>
              <a:rPr lang="en-US" dirty="0"/>
            </a:br>
            <a:r>
              <a:rPr lang="en-US" dirty="0"/>
              <a:t>5, Socioeconomic status</a:t>
            </a:r>
            <a:br>
              <a:rPr lang="en-US" dirty="0"/>
            </a:br>
            <a:br>
              <a:rPr lang="en-US" dirty="0"/>
            </a:br>
            <a:r>
              <a:rPr lang="en-US" sz="1200" dirty="0">
                <a:hlinkClick r:id="rId2"/>
              </a:rPr>
              <a:t>https://</a:t>
            </a:r>
            <a:r>
              <a:rPr lang="en-US" sz="1200" dirty="0" err="1">
                <a:hlinkClick r:id="rId2"/>
              </a:rPr>
              <a:t>www.apa.org</a:t>
            </a:r>
            <a:r>
              <a:rPr lang="en-US" sz="1200" dirty="0">
                <a:hlinkClick r:id="rId2"/>
              </a:rPr>
              <a:t>/about/</a:t>
            </a:r>
            <a:r>
              <a:rPr lang="en-US" sz="1200" dirty="0" err="1">
                <a:hlinkClick r:id="rId2"/>
              </a:rPr>
              <a:t>apa</a:t>
            </a:r>
            <a:r>
              <a:rPr lang="en-US" sz="1200" dirty="0">
                <a:hlinkClick r:id="rId2"/>
              </a:rPr>
              <a:t>/equity-diversity-inclusion/language-guidelines</a:t>
            </a:r>
            <a:br>
              <a:rPr lang="en-US" b="0" i="0" dirty="0">
                <a:solidFill>
                  <a:srgbClr val="000000"/>
                </a:solidFill>
                <a:effectLst/>
                <a:latin typeface="Sentinel"/>
              </a:rPr>
            </a:br>
            <a:br>
              <a:rPr lang="en-US" dirty="0"/>
            </a:br>
            <a:endParaRPr lang="en-US" dirty="0"/>
          </a:p>
        </p:txBody>
      </p:sp>
      <p:pic>
        <p:nvPicPr>
          <p:cNvPr id="4" name="Picture 3" descr="A green insect with white text&#10;&#10;Description automatically generated">
            <a:extLst>
              <a:ext uri="{FF2B5EF4-FFF2-40B4-BE49-F238E27FC236}">
                <a16:creationId xmlns:a16="http://schemas.microsoft.com/office/drawing/2014/main" id="{4E3D0D48-A680-398A-343A-E6B9B5DBD314}"/>
              </a:ext>
            </a:extLst>
          </p:cNvPr>
          <p:cNvPicPr>
            <a:picLocks noChangeAspect="1"/>
          </p:cNvPicPr>
          <p:nvPr/>
        </p:nvPicPr>
        <p:blipFill>
          <a:blip r:embed="rId3"/>
          <a:stretch>
            <a:fillRect/>
          </a:stretch>
        </p:blipFill>
        <p:spPr>
          <a:xfrm>
            <a:off x="4894695" y="581313"/>
            <a:ext cx="4249305" cy="4249305"/>
          </a:xfrm>
          <a:prstGeom prst="rect">
            <a:avLst/>
          </a:prstGeom>
        </p:spPr>
      </p:pic>
    </p:spTree>
    <p:extLst>
      <p:ext uri="{BB962C8B-B14F-4D97-AF65-F5344CB8AC3E}">
        <p14:creationId xmlns:p14="http://schemas.microsoft.com/office/powerpoint/2010/main" val="2578245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7C4-5EC5-926A-B2BD-227E511D1D1C}"/>
              </a:ext>
            </a:extLst>
          </p:cNvPr>
          <p:cNvSpPr>
            <a:spLocks noGrp="1"/>
          </p:cNvSpPr>
          <p:nvPr>
            <p:ph type="title"/>
          </p:nvPr>
        </p:nvSpPr>
        <p:spPr/>
        <p:txBody>
          <a:bodyPr>
            <a:normAutofit fontScale="90000"/>
          </a:bodyPr>
          <a:lstStyle/>
          <a:p>
            <a:r>
              <a:rPr lang="en-US" dirty="0">
                <a:solidFill>
                  <a:schemeClr val="accent1">
                    <a:lumMod val="60000"/>
                    <a:lumOff val="40000"/>
                  </a:schemeClr>
                </a:solidFill>
                <a:latin typeface="Söhne"/>
              </a:rPr>
              <a:t>Confi</a:t>
            </a:r>
            <a:r>
              <a:rPr lang="en-US" b="0" i="0" dirty="0">
                <a:solidFill>
                  <a:schemeClr val="accent1">
                    <a:lumMod val="60000"/>
                    <a:lumOff val="40000"/>
                  </a:schemeClr>
                </a:solidFill>
                <a:effectLst/>
                <a:latin typeface="Söhne"/>
              </a:rPr>
              <a:t>dence</a:t>
            </a:r>
            <a:r>
              <a:rPr lang="en-US" b="0" i="0" dirty="0">
                <a:solidFill>
                  <a:schemeClr val="bg1"/>
                </a:solidFill>
                <a:effectLst/>
                <a:latin typeface="Söhne"/>
              </a:rPr>
              <a:t> in your voice opens doors, but </a:t>
            </a:r>
            <a:r>
              <a:rPr lang="en-US" b="0" i="0" dirty="0">
                <a:solidFill>
                  <a:schemeClr val="accent1">
                    <a:lumMod val="60000"/>
                    <a:lumOff val="40000"/>
                  </a:schemeClr>
                </a:solidFill>
                <a:effectLst/>
                <a:latin typeface="Söhne"/>
              </a:rPr>
              <a:t>empathy</a:t>
            </a:r>
            <a:r>
              <a:rPr lang="en-US" b="0" i="0" dirty="0">
                <a:solidFill>
                  <a:schemeClr val="bg1"/>
                </a:solidFill>
                <a:effectLst/>
                <a:latin typeface="Söhne"/>
              </a:rPr>
              <a:t> in your listening builds bridges. </a:t>
            </a:r>
            <a:br>
              <a:rPr lang="en-US" b="0" i="0" dirty="0">
                <a:solidFill>
                  <a:schemeClr val="bg1"/>
                </a:solidFill>
                <a:effectLst/>
                <a:latin typeface="Söhne"/>
              </a:rPr>
            </a:br>
            <a:br>
              <a:rPr lang="en-US" b="0" i="0" dirty="0">
                <a:solidFill>
                  <a:schemeClr val="bg1"/>
                </a:solidFill>
                <a:effectLst/>
                <a:latin typeface="Söhne"/>
              </a:rPr>
            </a:br>
            <a:r>
              <a:rPr lang="en-US" b="0" i="0" dirty="0">
                <a:solidFill>
                  <a:schemeClr val="bg1"/>
                </a:solidFill>
                <a:effectLst/>
                <a:latin typeface="Söhne"/>
              </a:rPr>
              <a:t>Talk as if your ideas can change the world, and listen as if others’ ideas can enhance yours. </a:t>
            </a:r>
            <a:endParaRPr lang="en-US" dirty="0">
              <a:solidFill>
                <a:schemeClr val="bg1"/>
              </a:solidFill>
            </a:endParaRPr>
          </a:p>
        </p:txBody>
      </p:sp>
    </p:spTree>
    <p:extLst>
      <p:ext uri="{BB962C8B-B14F-4D97-AF65-F5344CB8AC3E}">
        <p14:creationId xmlns:p14="http://schemas.microsoft.com/office/powerpoint/2010/main" val="3747521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1E043-5731-DF46-1ECC-7C10FC82B7A6}"/>
              </a:ext>
            </a:extLst>
          </p:cNvPr>
          <p:cNvSpPr>
            <a:spLocks noGrp="1"/>
          </p:cNvSpPr>
          <p:nvPr>
            <p:ph type="title"/>
          </p:nvPr>
        </p:nvSpPr>
        <p:spPr/>
        <p:txBody>
          <a:bodyPr/>
          <a:lstStyle/>
          <a:p>
            <a:r>
              <a:rPr lang="en-US" b="0" i="0" dirty="0">
                <a:solidFill>
                  <a:srgbClr val="D1D5DB"/>
                </a:solidFill>
                <a:effectLst/>
                <a:latin typeface="Söhne"/>
              </a:rPr>
              <a:t>In finance, your ambition drives you forward, but your humility keeps you grounded.</a:t>
            </a:r>
            <a:endParaRPr lang="en-US" dirty="0"/>
          </a:p>
        </p:txBody>
      </p:sp>
    </p:spTree>
    <p:extLst>
      <p:ext uri="{BB962C8B-B14F-4D97-AF65-F5344CB8AC3E}">
        <p14:creationId xmlns:p14="http://schemas.microsoft.com/office/powerpoint/2010/main" val="4186015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rial"/>
                <a:ea typeface="Arial"/>
                <a:cs typeface="Arial"/>
                <a:sym typeface="Arial"/>
              </a:rPr>
              <a:t>Cultural Awareness and Empathy in Communication</a:t>
            </a:r>
            <a:endParaRPr dirty="0">
              <a:latin typeface="Arial"/>
              <a:ea typeface="Arial"/>
              <a:cs typeface="Arial"/>
              <a:sym typeface="Arial"/>
            </a:endParaRPr>
          </a:p>
        </p:txBody>
      </p:sp>
      <p:sp>
        <p:nvSpPr>
          <p:cNvPr id="149" name="Google Shape;149;p15"/>
          <p:cNvSpPr txBox="1">
            <a:spLocks noGrp="1"/>
          </p:cNvSpPr>
          <p:nvPr>
            <p:ph type="body" idx="1"/>
          </p:nvPr>
        </p:nvSpPr>
        <p:spPr>
          <a:xfrm>
            <a:off x="369875" y="1908400"/>
            <a:ext cx="7130052" cy="2044764"/>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lt1"/>
              </a:buClr>
              <a:buSzPts val="1800"/>
              <a:buFont typeface="Roboto"/>
              <a:buChar char="●"/>
            </a:pPr>
            <a:r>
              <a:rPr lang="en-US" sz="1800" dirty="0">
                <a:latin typeface="Roboto"/>
                <a:ea typeface="Roboto"/>
                <a:cs typeface="Roboto"/>
                <a:sym typeface="Roboto"/>
              </a:rPr>
              <a:t>Why?  (Kahoot)</a:t>
            </a:r>
            <a:endParaRPr sz="1800" dirty="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DF72D73-8970-8540-867B-020F5C0C44E1}"/>
              </a:ext>
            </a:extLst>
          </p:cNvPr>
          <p:cNvSpPr txBox="1"/>
          <p:nvPr/>
        </p:nvSpPr>
        <p:spPr>
          <a:xfrm>
            <a:off x="2802834" y="982782"/>
            <a:ext cx="5886450" cy="878769"/>
          </a:xfrm>
          <a:prstGeom prst="rect">
            <a:avLst/>
          </a:prstGeom>
        </p:spPr>
        <p:txBody>
          <a:bodyPr vert="horz" lIns="68580" tIns="34290" rIns="68580" bIns="34290" rtlCol="0" anchor="t">
            <a:normAutofit fontScale="92500"/>
          </a:bodyPr>
          <a:lstStyle/>
          <a:p>
            <a:pPr>
              <a:lnSpc>
                <a:spcPct val="90000"/>
              </a:lnSpc>
              <a:spcBef>
                <a:spcPct val="0"/>
              </a:spcBef>
              <a:spcAft>
                <a:spcPts val="450"/>
              </a:spcAft>
            </a:pPr>
            <a:r>
              <a:rPr lang="en-US" sz="2550" dirty="0">
                <a:latin typeface="+mj-lt"/>
                <a:ea typeface="+mj-ea"/>
                <a:cs typeface="+mj-cs"/>
              </a:rPr>
              <a:t>Source: </a:t>
            </a:r>
            <a:r>
              <a:rPr lang="en-US" sz="2550" dirty="0" err="1">
                <a:latin typeface="+mj-lt"/>
                <a:ea typeface="+mj-ea"/>
                <a:cs typeface="+mj-cs"/>
              </a:rPr>
              <a:t>Munter</a:t>
            </a:r>
            <a:r>
              <a:rPr lang="en-US" sz="2550" dirty="0">
                <a:latin typeface="+mj-lt"/>
                <a:ea typeface="+mj-ea"/>
                <a:cs typeface="+mj-cs"/>
              </a:rPr>
              <a:t>, M. &amp; Hamilton, L. (2014). </a:t>
            </a:r>
            <a:r>
              <a:rPr lang="en-US" sz="2550" i="1" dirty="0">
                <a:latin typeface="+mj-lt"/>
                <a:ea typeface="+mj-ea"/>
                <a:cs typeface="+mj-cs"/>
              </a:rPr>
              <a:t>Guide to managerial Communication</a:t>
            </a:r>
            <a:endParaRPr lang="en-US" sz="2550" dirty="0">
              <a:latin typeface="+mj-lt"/>
              <a:ea typeface="+mj-ea"/>
              <a:cs typeface="+mj-cs"/>
            </a:endParaRPr>
          </a:p>
        </p:txBody>
      </p:sp>
      <p:sp>
        <p:nvSpPr>
          <p:cNvPr id="2" name="Title 1">
            <a:extLst>
              <a:ext uri="{FF2B5EF4-FFF2-40B4-BE49-F238E27FC236}">
                <a16:creationId xmlns:a16="http://schemas.microsoft.com/office/drawing/2014/main" id="{145D2EB0-4BC0-D24B-8554-C283A94873C1}"/>
              </a:ext>
            </a:extLst>
          </p:cNvPr>
          <p:cNvSpPr>
            <a:spLocks noGrp="1"/>
          </p:cNvSpPr>
          <p:nvPr>
            <p:ph type="title"/>
          </p:nvPr>
        </p:nvSpPr>
        <p:spPr>
          <a:xfrm>
            <a:off x="454716" y="163183"/>
            <a:ext cx="7598569" cy="1092200"/>
          </a:xfrm>
        </p:spPr>
        <p:txBody>
          <a:bodyPr/>
          <a:lstStyle/>
          <a:p>
            <a:r>
              <a:rPr lang="en-US" dirty="0"/>
              <a:t>Culture bounds our </a:t>
            </a:r>
            <a:r>
              <a:rPr lang="en-US" dirty="0">
                <a:hlinkClick r:id="rId2">
                  <a:extLst>
                    <a:ext uri="{A12FA001-AC4F-418D-AE19-62706E023703}">
                      <ahyp:hlinkClr xmlns:ahyp="http://schemas.microsoft.com/office/drawing/2018/hyperlinkcolor" val="tx"/>
                    </a:ext>
                  </a:extLst>
                </a:hlinkClick>
              </a:rPr>
              <a:t>communication strategy</a:t>
            </a:r>
            <a:endParaRPr lang="en-US" dirty="0"/>
          </a:p>
        </p:txBody>
      </p:sp>
      <p:pic>
        <p:nvPicPr>
          <p:cNvPr id="5" name="Content Placeholder 4" descr="A diagram of a message response&#10;&#10;Description automatically generated">
            <a:extLst>
              <a:ext uri="{FF2B5EF4-FFF2-40B4-BE49-F238E27FC236}">
                <a16:creationId xmlns:a16="http://schemas.microsoft.com/office/drawing/2014/main" id="{69619E42-1852-C14D-8035-1EBF9AF21233}"/>
              </a:ext>
            </a:extLst>
          </p:cNvPr>
          <p:cNvPicPr>
            <a:picLocks noGrp="1" noChangeAspect="1"/>
          </p:cNvPicPr>
          <p:nvPr>
            <p:ph idx="1"/>
          </p:nvPr>
        </p:nvPicPr>
        <p:blipFill>
          <a:blip r:embed="rId3"/>
          <a:stretch>
            <a:fillRect/>
          </a:stretch>
        </p:blipFill>
        <p:spPr>
          <a:xfrm>
            <a:off x="1868401" y="2214562"/>
            <a:ext cx="5138687" cy="2307794"/>
          </a:xfrm>
          <a:prstGeom prst="rect">
            <a:avLst/>
          </a:prstGeom>
        </p:spPr>
      </p:pic>
    </p:spTree>
    <p:extLst>
      <p:ext uri="{BB962C8B-B14F-4D97-AF65-F5344CB8AC3E}">
        <p14:creationId xmlns:p14="http://schemas.microsoft.com/office/powerpoint/2010/main" val="3109107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F670E-E745-9A4D-9341-CC0C91BF76B5}"/>
              </a:ext>
            </a:extLst>
          </p:cNvPr>
          <p:cNvSpPr>
            <a:spLocks noGrp="1"/>
          </p:cNvSpPr>
          <p:nvPr>
            <p:ph type="title"/>
          </p:nvPr>
        </p:nvSpPr>
        <p:spPr>
          <a:xfrm>
            <a:off x="810355" y="123941"/>
            <a:ext cx="7221818" cy="891540"/>
          </a:xfrm>
        </p:spPr>
        <p:txBody>
          <a:bodyPr>
            <a:normAutofit/>
          </a:bodyPr>
          <a:lstStyle/>
          <a:p>
            <a:r>
              <a:rPr lang="en-US" dirty="0"/>
              <a:t>Low-Context vs. High-Context? </a:t>
            </a:r>
          </a:p>
        </p:txBody>
      </p:sp>
      <p:pic>
        <p:nvPicPr>
          <p:cNvPr id="5" name="Content Placeholder 4">
            <a:extLst>
              <a:ext uri="{FF2B5EF4-FFF2-40B4-BE49-F238E27FC236}">
                <a16:creationId xmlns:a16="http://schemas.microsoft.com/office/drawing/2014/main" id="{879F84E2-DC43-2946-B961-6242BFAF6D2A}"/>
              </a:ext>
            </a:extLst>
          </p:cNvPr>
          <p:cNvPicPr>
            <a:picLocks noGrp="1" noChangeAspect="1"/>
          </p:cNvPicPr>
          <p:nvPr>
            <p:ph idx="1"/>
          </p:nvPr>
        </p:nvPicPr>
        <p:blipFill>
          <a:blip r:embed="rId3"/>
          <a:stretch>
            <a:fillRect/>
          </a:stretch>
        </p:blipFill>
        <p:spPr>
          <a:xfrm>
            <a:off x="1845799" y="1386632"/>
            <a:ext cx="5258513" cy="2997994"/>
          </a:xfrm>
          <a:ln>
            <a:solidFill>
              <a:schemeClr val="accent1"/>
            </a:solidFill>
          </a:ln>
        </p:spPr>
      </p:pic>
      <p:sp>
        <p:nvSpPr>
          <p:cNvPr id="6" name="TextBox 5">
            <a:extLst>
              <a:ext uri="{FF2B5EF4-FFF2-40B4-BE49-F238E27FC236}">
                <a16:creationId xmlns:a16="http://schemas.microsoft.com/office/drawing/2014/main" id="{DAD488FC-7762-434C-9C43-9C799D5EBCAA}"/>
              </a:ext>
            </a:extLst>
          </p:cNvPr>
          <p:cNvSpPr txBox="1"/>
          <p:nvPr/>
        </p:nvSpPr>
        <p:spPr>
          <a:xfrm>
            <a:off x="1962529" y="4558085"/>
            <a:ext cx="2564296" cy="230832"/>
          </a:xfrm>
          <a:prstGeom prst="rect">
            <a:avLst/>
          </a:prstGeom>
          <a:noFill/>
        </p:spPr>
        <p:txBody>
          <a:bodyPr wrap="square" rtlCol="0">
            <a:spAutoFit/>
          </a:bodyPr>
          <a:lstStyle/>
          <a:p>
            <a:r>
              <a:rPr lang="en-US" sz="900"/>
              <a:t>Source:  Erin Meyer, </a:t>
            </a:r>
            <a:r>
              <a:rPr lang="en-US" sz="900" i="1"/>
              <a:t>The Culture Map</a:t>
            </a:r>
            <a:endParaRPr lang="en-US" sz="900" dirty="0"/>
          </a:p>
        </p:txBody>
      </p:sp>
      <p:pic>
        <p:nvPicPr>
          <p:cNvPr id="3" name="Content Placeholder 4">
            <a:extLst>
              <a:ext uri="{FF2B5EF4-FFF2-40B4-BE49-F238E27FC236}">
                <a16:creationId xmlns:a16="http://schemas.microsoft.com/office/drawing/2014/main" id="{FF132EAF-F8C4-2D0F-0040-F90A8A1BDA86}"/>
              </a:ext>
            </a:extLst>
          </p:cNvPr>
          <p:cNvPicPr>
            <a:picLocks noChangeAspect="1"/>
          </p:cNvPicPr>
          <p:nvPr/>
        </p:nvPicPr>
        <p:blipFill>
          <a:blip r:embed="rId3"/>
          <a:stretch>
            <a:fillRect/>
          </a:stretch>
        </p:blipFill>
        <p:spPr>
          <a:xfrm>
            <a:off x="2076829" y="1615556"/>
            <a:ext cx="5221372" cy="2976819"/>
          </a:xfrm>
          <a:ln>
            <a:solidFill>
              <a:schemeClr val="accent1"/>
            </a:solidFill>
          </a:ln>
        </p:spPr>
      </p:pic>
      <p:pic>
        <p:nvPicPr>
          <p:cNvPr id="4" name="Content Placeholder 4">
            <a:extLst>
              <a:ext uri="{FF2B5EF4-FFF2-40B4-BE49-F238E27FC236}">
                <a16:creationId xmlns:a16="http://schemas.microsoft.com/office/drawing/2014/main" id="{9516661B-459C-6536-6E87-AA371B1C5055}"/>
              </a:ext>
            </a:extLst>
          </p:cNvPr>
          <p:cNvPicPr>
            <a:picLocks noChangeAspect="1"/>
          </p:cNvPicPr>
          <p:nvPr/>
        </p:nvPicPr>
        <p:blipFill>
          <a:blip r:embed="rId3"/>
          <a:stretch>
            <a:fillRect/>
          </a:stretch>
        </p:blipFill>
        <p:spPr>
          <a:xfrm>
            <a:off x="2191129" y="1729856"/>
            <a:ext cx="5221372" cy="2976819"/>
          </a:xfrm>
          <a:ln>
            <a:solidFill>
              <a:schemeClr val="accent1"/>
            </a:solidFill>
          </a:ln>
        </p:spPr>
      </p:pic>
    </p:spTree>
    <p:extLst>
      <p:ext uri="{BB962C8B-B14F-4D97-AF65-F5344CB8AC3E}">
        <p14:creationId xmlns:p14="http://schemas.microsoft.com/office/powerpoint/2010/main" val="2932291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table with text on it&#10;&#10;Description automatically generated">
            <a:extLst>
              <a:ext uri="{FF2B5EF4-FFF2-40B4-BE49-F238E27FC236}">
                <a16:creationId xmlns:a16="http://schemas.microsoft.com/office/drawing/2014/main" id="{46A1FC45-2C15-EF86-699C-40B6C2A989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8654" y="121535"/>
            <a:ext cx="7231283" cy="4539365"/>
          </a:xfrm>
          <a:prstGeom prst="rect">
            <a:avLst/>
          </a:prstGeom>
        </p:spPr>
      </p:pic>
    </p:spTree>
    <p:extLst>
      <p:ext uri="{BB962C8B-B14F-4D97-AF65-F5344CB8AC3E}">
        <p14:creationId xmlns:p14="http://schemas.microsoft.com/office/powerpoint/2010/main" val="254598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F5F57AB-116E-1E40-9225-14DC17610186}"/>
              </a:ext>
            </a:extLst>
          </p:cNvPr>
          <p:cNvPicPr>
            <a:picLocks noGrp="1" noChangeAspect="1"/>
          </p:cNvPicPr>
          <p:nvPr>
            <p:ph idx="1"/>
          </p:nvPr>
        </p:nvPicPr>
        <p:blipFill>
          <a:blip r:embed="rId3"/>
          <a:stretch>
            <a:fillRect/>
          </a:stretch>
        </p:blipFill>
        <p:spPr>
          <a:xfrm>
            <a:off x="1845649" y="0"/>
            <a:ext cx="5429795" cy="5134601"/>
          </a:xfrm>
          <a:ln w="12700">
            <a:solidFill>
              <a:schemeClr val="accent1"/>
            </a:solidFill>
          </a:ln>
        </p:spPr>
      </p:pic>
      <p:sp>
        <p:nvSpPr>
          <p:cNvPr id="2" name="TextBox 1">
            <a:extLst>
              <a:ext uri="{FF2B5EF4-FFF2-40B4-BE49-F238E27FC236}">
                <a16:creationId xmlns:a16="http://schemas.microsoft.com/office/drawing/2014/main" id="{69E1A1DA-FF77-A943-A445-00E15BE73D76}"/>
              </a:ext>
            </a:extLst>
          </p:cNvPr>
          <p:cNvSpPr txBox="1"/>
          <p:nvPr/>
        </p:nvSpPr>
        <p:spPr>
          <a:xfrm>
            <a:off x="742951" y="687065"/>
            <a:ext cx="585738" cy="3760470"/>
          </a:xfrm>
          <a:prstGeom prst="rect">
            <a:avLst/>
          </a:prstGeom>
          <a:noFill/>
        </p:spPr>
        <p:txBody>
          <a:bodyPr vert="wordArtVert" wrap="square" rtlCol="0">
            <a:spAutoFit/>
          </a:bodyPr>
          <a:lstStyle/>
          <a:p>
            <a:r>
              <a:rPr lang="en-US" sz="2400" dirty="0">
                <a:solidFill>
                  <a:srgbClr val="0070C0"/>
                </a:solidFill>
              </a:rPr>
              <a:t>INDIRECT</a:t>
            </a:r>
          </a:p>
        </p:txBody>
      </p:sp>
      <p:sp>
        <p:nvSpPr>
          <p:cNvPr id="3" name="TextBox 2">
            <a:extLst>
              <a:ext uri="{FF2B5EF4-FFF2-40B4-BE49-F238E27FC236}">
                <a16:creationId xmlns:a16="http://schemas.microsoft.com/office/drawing/2014/main" id="{2D0103D1-B5B1-5F49-B334-73D9DE10EBA9}"/>
              </a:ext>
            </a:extLst>
          </p:cNvPr>
          <p:cNvSpPr txBox="1"/>
          <p:nvPr/>
        </p:nvSpPr>
        <p:spPr>
          <a:xfrm>
            <a:off x="7703820" y="1085851"/>
            <a:ext cx="585738" cy="2983230"/>
          </a:xfrm>
          <a:prstGeom prst="rect">
            <a:avLst/>
          </a:prstGeom>
          <a:noFill/>
        </p:spPr>
        <p:txBody>
          <a:bodyPr vert="wordArtVert" wrap="square" rtlCol="0">
            <a:spAutoFit/>
          </a:bodyPr>
          <a:lstStyle/>
          <a:p>
            <a:r>
              <a:rPr lang="en-US" sz="2400" dirty="0">
                <a:solidFill>
                  <a:srgbClr val="0070C0"/>
                </a:solidFill>
              </a:rPr>
              <a:t>DIRECT</a:t>
            </a:r>
          </a:p>
        </p:txBody>
      </p:sp>
    </p:spTree>
    <p:extLst>
      <p:ext uri="{BB962C8B-B14F-4D97-AF65-F5344CB8AC3E}">
        <p14:creationId xmlns:p14="http://schemas.microsoft.com/office/powerpoint/2010/main" val="2765805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02A8-7BC4-E94D-8B5C-2BAF77F35868}"/>
              </a:ext>
            </a:extLst>
          </p:cNvPr>
          <p:cNvSpPr>
            <a:spLocks noGrp="1"/>
          </p:cNvSpPr>
          <p:nvPr>
            <p:ph type="title"/>
          </p:nvPr>
        </p:nvSpPr>
        <p:spPr>
          <a:xfrm>
            <a:off x="1036114" y="296704"/>
            <a:ext cx="7886700" cy="994172"/>
          </a:xfrm>
        </p:spPr>
        <p:txBody>
          <a:bodyPr/>
          <a:lstStyle/>
          <a:p>
            <a:r>
              <a:rPr lang="en-US"/>
              <a:t>…</a:t>
            </a:r>
            <a:r>
              <a:rPr lang="en-US" dirty="0"/>
              <a:t>But disagreement is </a:t>
            </a:r>
            <a:r>
              <a:rPr lang="en-US"/>
              <a:t>another matter</a:t>
            </a:r>
            <a:endParaRPr lang="en-US" dirty="0"/>
          </a:p>
        </p:txBody>
      </p:sp>
      <p:pic>
        <p:nvPicPr>
          <p:cNvPr id="5" name="Content Placeholder 4">
            <a:extLst>
              <a:ext uri="{FF2B5EF4-FFF2-40B4-BE49-F238E27FC236}">
                <a16:creationId xmlns:a16="http://schemas.microsoft.com/office/drawing/2014/main" id="{D2530046-62B7-C44B-9744-C4E24BAFDDC7}"/>
              </a:ext>
            </a:extLst>
          </p:cNvPr>
          <p:cNvPicPr>
            <a:picLocks noGrp="1" noChangeAspect="1"/>
          </p:cNvPicPr>
          <p:nvPr>
            <p:ph idx="1"/>
          </p:nvPr>
        </p:nvPicPr>
        <p:blipFill>
          <a:blip r:embed="rId3"/>
          <a:stretch>
            <a:fillRect/>
          </a:stretch>
        </p:blipFill>
        <p:spPr>
          <a:xfrm>
            <a:off x="1036114" y="1629809"/>
            <a:ext cx="6843172" cy="2396847"/>
          </a:xfrm>
          <a:ln w="12700">
            <a:solidFill>
              <a:srgbClr val="0070C0"/>
            </a:solidFill>
          </a:ln>
        </p:spPr>
      </p:pic>
      <p:sp>
        <p:nvSpPr>
          <p:cNvPr id="7" name="TextBox 6">
            <a:extLst>
              <a:ext uri="{FF2B5EF4-FFF2-40B4-BE49-F238E27FC236}">
                <a16:creationId xmlns:a16="http://schemas.microsoft.com/office/drawing/2014/main" id="{A89F42DD-D2A8-A34D-981E-20F905E603FD}"/>
              </a:ext>
            </a:extLst>
          </p:cNvPr>
          <p:cNvSpPr txBox="1"/>
          <p:nvPr/>
        </p:nvSpPr>
        <p:spPr>
          <a:xfrm>
            <a:off x="1036114" y="4160493"/>
            <a:ext cx="2564296" cy="230832"/>
          </a:xfrm>
          <a:prstGeom prst="rect">
            <a:avLst/>
          </a:prstGeom>
          <a:noFill/>
        </p:spPr>
        <p:txBody>
          <a:bodyPr wrap="square" rtlCol="0">
            <a:spAutoFit/>
          </a:bodyPr>
          <a:lstStyle/>
          <a:p>
            <a:r>
              <a:rPr lang="en-US" sz="900" dirty="0"/>
              <a:t>Source:  Erin Meyer, </a:t>
            </a:r>
            <a:r>
              <a:rPr lang="en-US" sz="900" i="1" dirty="0"/>
              <a:t>The Culture Map</a:t>
            </a:r>
            <a:endParaRPr lang="en-US" sz="900" dirty="0"/>
          </a:p>
        </p:txBody>
      </p:sp>
    </p:spTree>
    <p:extLst>
      <p:ext uri="{BB962C8B-B14F-4D97-AF65-F5344CB8AC3E}">
        <p14:creationId xmlns:p14="http://schemas.microsoft.com/office/powerpoint/2010/main" val="1028655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hat&#10;&#10;Description automatically generated">
            <a:extLst>
              <a:ext uri="{FF2B5EF4-FFF2-40B4-BE49-F238E27FC236}">
                <a16:creationId xmlns:a16="http://schemas.microsoft.com/office/drawing/2014/main" id="{65DC6279-3162-C562-1392-2F1DC9D073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9536" y="482601"/>
            <a:ext cx="5884928" cy="4178299"/>
          </a:xfrm>
          <a:prstGeom prst="rect">
            <a:avLst/>
          </a:prstGeom>
          <a:ln>
            <a:noFill/>
          </a:ln>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B5CB4109-7B4C-538B-AED1-BA319D6C54F2}"/>
                  </a:ext>
                </a:extLst>
              </p14:cNvPr>
              <p14:cNvContentPartPr/>
              <p14:nvPr/>
            </p14:nvContentPartPr>
            <p14:xfrm>
              <a:off x="2185949" y="994453"/>
              <a:ext cx="956610" cy="17820"/>
            </p14:xfrm>
          </p:contentPart>
        </mc:Choice>
        <mc:Fallback>
          <p:pic>
            <p:nvPicPr>
              <p:cNvPr id="6" name="Ink 5">
                <a:extLst>
                  <a:ext uri="{FF2B5EF4-FFF2-40B4-BE49-F238E27FC236}">
                    <a16:creationId xmlns:a16="http://schemas.microsoft.com/office/drawing/2014/main" id="{B5CB4109-7B4C-538B-AED1-BA319D6C54F2}"/>
                  </a:ext>
                </a:extLst>
              </p:cNvPr>
              <p:cNvPicPr/>
              <p:nvPr/>
            </p:nvPicPr>
            <p:blipFill>
              <a:blip r:embed="rId4"/>
              <a:stretch>
                <a:fillRect/>
              </a:stretch>
            </p:blipFill>
            <p:spPr>
              <a:xfrm>
                <a:off x="2131964" y="885351"/>
                <a:ext cx="1064220" cy="2356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B28C6205-D47B-2F02-B0C3-4313519993D5}"/>
                  </a:ext>
                </a:extLst>
              </p14:cNvPr>
              <p14:cNvContentPartPr/>
              <p14:nvPr/>
            </p14:nvContentPartPr>
            <p14:xfrm>
              <a:off x="1920809" y="949633"/>
              <a:ext cx="1375110" cy="49680"/>
            </p14:xfrm>
          </p:contentPart>
        </mc:Choice>
        <mc:Fallback>
          <p:pic>
            <p:nvPicPr>
              <p:cNvPr id="7" name="Ink 6">
                <a:extLst>
                  <a:ext uri="{FF2B5EF4-FFF2-40B4-BE49-F238E27FC236}">
                    <a16:creationId xmlns:a16="http://schemas.microsoft.com/office/drawing/2014/main" id="{B28C6205-D47B-2F02-B0C3-4313519993D5}"/>
                  </a:ext>
                </a:extLst>
              </p:cNvPr>
              <p:cNvPicPr/>
              <p:nvPr/>
            </p:nvPicPr>
            <p:blipFill>
              <a:blip r:embed="rId6"/>
              <a:stretch>
                <a:fillRect/>
              </a:stretch>
            </p:blipFill>
            <p:spPr>
              <a:xfrm>
                <a:off x="1866813" y="841633"/>
                <a:ext cx="1482743"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60ECA180-DE21-2D09-C55E-0B4A576171CD}"/>
                  </a:ext>
                </a:extLst>
              </p14:cNvPr>
              <p14:cNvContentPartPr/>
              <p14:nvPr/>
            </p14:nvContentPartPr>
            <p14:xfrm>
              <a:off x="2265869" y="984463"/>
              <a:ext cx="848340" cy="8370"/>
            </p14:xfrm>
          </p:contentPart>
        </mc:Choice>
        <mc:Fallback>
          <p:pic>
            <p:nvPicPr>
              <p:cNvPr id="8" name="Ink 7">
                <a:extLst>
                  <a:ext uri="{FF2B5EF4-FFF2-40B4-BE49-F238E27FC236}">
                    <a16:creationId xmlns:a16="http://schemas.microsoft.com/office/drawing/2014/main" id="{60ECA180-DE21-2D09-C55E-0B4A576171CD}"/>
                  </a:ext>
                </a:extLst>
              </p:cNvPr>
              <p:cNvPicPr/>
              <p:nvPr/>
            </p:nvPicPr>
            <p:blipFill>
              <a:blip r:embed="rId8"/>
              <a:stretch>
                <a:fillRect/>
              </a:stretch>
            </p:blipFill>
            <p:spPr>
              <a:xfrm>
                <a:off x="2211880" y="879838"/>
                <a:ext cx="955957" cy="217271"/>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AD02517F-E919-358B-BB6C-C12F13605C8D}"/>
                  </a:ext>
                </a:extLst>
              </p14:cNvPr>
              <p14:cNvContentPartPr/>
              <p14:nvPr/>
            </p14:nvContentPartPr>
            <p14:xfrm>
              <a:off x="2262359" y="975013"/>
              <a:ext cx="1048950" cy="30240"/>
            </p14:xfrm>
          </p:contentPart>
        </mc:Choice>
        <mc:Fallback>
          <p:pic>
            <p:nvPicPr>
              <p:cNvPr id="9" name="Ink 8">
                <a:extLst>
                  <a:ext uri="{FF2B5EF4-FFF2-40B4-BE49-F238E27FC236}">
                    <a16:creationId xmlns:a16="http://schemas.microsoft.com/office/drawing/2014/main" id="{AD02517F-E919-358B-BB6C-C12F13605C8D}"/>
                  </a:ext>
                </a:extLst>
              </p:cNvPr>
              <p:cNvPicPr/>
              <p:nvPr/>
            </p:nvPicPr>
            <p:blipFill>
              <a:blip r:embed="rId10"/>
              <a:stretch>
                <a:fillRect/>
              </a:stretch>
            </p:blipFill>
            <p:spPr>
              <a:xfrm>
                <a:off x="2208382" y="867013"/>
                <a:ext cx="1156544"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Ink 10">
                <a:extLst>
                  <a:ext uri="{FF2B5EF4-FFF2-40B4-BE49-F238E27FC236}">
                    <a16:creationId xmlns:a16="http://schemas.microsoft.com/office/drawing/2014/main" id="{F438A0A5-E228-9FFE-C5E1-7494B8071C82}"/>
                  </a:ext>
                </a:extLst>
              </p14:cNvPr>
              <p14:cNvContentPartPr/>
              <p14:nvPr/>
            </p14:nvContentPartPr>
            <p14:xfrm>
              <a:off x="2191349" y="960433"/>
              <a:ext cx="1085400" cy="53730"/>
            </p14:xfrm>
          </p:contentPart>
        </mc:Choice>
        <mc:Fallback>
          <p:pic>
            <p:nvPicPr>
              <p:cNvPr id="11" name="Ink 10">
                <a:extLst>
                  <a:ext uri="{FF2B5EF4-FFF2-40B4-BE49-F238E27FC236}">
                    <a16:creationId xmlns:a16="http://schemas.microsoft.com/office/drawing/2014/main" id="{F438A0A5-E228-9FFE-C5E1-7494B8071C82}"/>
                  </a:ext>
                </a:extLst>
              </p:cNvPr>
              <p:cNvPicPr/>
              <p:nvPr/>
            </p:nvPicPr>
            <p:blipFill>
              <a:blip r:embed="rId12"/>
              <a:stretch>
                <a:fillRect/>
              </a:stretch>
            </p:blipFill>
            <p:spPr>
              <a:xfrm>
                <a:off x="2137349" y="852973"/>
                <a:ext cx="1193040" cy="268292"/>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2BB9CA44-8513-AEB8-03DF-AD1CBF00E095}"/>
                  </a:ext>
                </a:extLst>
              </p14:cNvPr>
              <p14:cNvContentPartPr/>
              <p14:nvPr/>
            </p14:nvContentPartPr>
            <p14:xfrm>
              <a:off x="2549099" y="1594663"/>
              <a:ext cx="524610" cy="8100"/>
            </p14:xfrm>
          </p:contentPart>
        </mc:Choice>
        <mc:Fallback>
          <p:pic>
            <p:nvPicPr>
              <p:cNvPr id="13" name="Ink 12">
                <a:extLst>
                  <a:ext uri="{FF2B5EF4-FFF2-40B4-BE49-F238E27FC236}">
                    <a16:creationId xmlns:a16="http://schemas.microsoft.com/office/drawing/2014/main" id="{2BB9CA44-8513-AEB8-03DF-AD1CBF00E095}"/>
                  </a:ext>
                </a:extLst>
              </p:cNvPr>
              <p:cNvPicPr/>
              <p:nvPr/>
            </p:nvPicPr>
            <p:blipFill>
              <a:blip r:embed="rId14"/>
              <a:stretch>
                <a:fillRect/>
              </a:stretch>
            </p:blipFill>
            <p:spPr>
              <a:xfrm>
                <a:off x="2495127" y="1493413"/>
                <a:ext cx="632195" cy="210263"/>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5" name="Ink 14">
                <a:extLst>
                  <a:ext uri="{FF2B5EF4-FFF2-40B4-BE49-F238E27FC236}">
                    <a16:creationId xmlns:a16="http://schemas.microsoft.com/office/drawing/2014/main" id="{6732AFCD-A35D-6204-A443-DF40EC3DA975}"/>
                  </a:ext>
                </a:extLst>
              </p14:cNvPr>
              <p14:cNvContentPartPr/>
              <p14:nvPr/>
            </p14:nvContentPartPr>
            <p14:xfrm>
              <a:off x="2283149" y="1596553"/>
              <a:ext cx="924480" cy="69120"/>
            </p14:xfrm>
          </p:contentPart>
        </mc:Choice>
        <mc:Fallback>
          <p:pic>
            <p:nvPicPr>
              <p:cNvPr id="15" name="Ink 14">
                <a:extLst>
                  <a:ext uri="{FF2B5EF4-FFF2-40B4-BE49-F238E27FC236}">
                    <a16:creationId xmlns:a16="http://schemas.microsoft.com/office/drawing/2014/main" id="{6732AFCD-A35D-6204-A443-DF40EC3DA975}"/>
                  </a:ext>
                </a:extLst>
              </p:cNvPr>
              <p:cNvPicPr/>
              <p:nvPr/>
            </p:nvPicPr>
            <p:blipFill>
              <a:blip r:embed="rId16"/>
              <a:stretch>
                <a:fillRect/>
              </a:stretch>
            </p:blipFill>
            <p:spPr>
              <a:xfrm>
                <a:off x="2229170" y="1488553"/>
                <a:ext cx="1032078"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7" name="Ink 16">
                <a:extLst>
                  <a:ext uri="{FF2B5EF4-FFF2-40B4-BE49-F238E27FC236}">
                    <a16:creationId xmlns:a16="http://schemas.microsoft.com/office/drawing/2014/main" id="{26EDCD07-611C-8743-E43A-E5863329BA41}"/>
                  </a:ext>
                </a:extLst>
              </p14:cNvPr>
              <p14:cNvContentPartPr/>
              <p14:nvPr/>
            </p14:nvContentPartPr>
            <p14:xfrm>
              <a:off x="2613089" y="1595473"/>
              <a:ext cx="582390" cy="37800"/>
            </p14:xfrm>
          </p:contentPart>
        </mc:Choice>
        <mc:Fallback>
          <p:pic>
            <p:nvPicPr>
              <p:cNvPr id="17" name="Ink 16">
                <a:extLst>
                  <a:ext uri="{FF2B5EF4-FFF2-40B4-BE49-F238E27FC236}">
                    <a16:creationId xmlns:a16="http://schemas.microsoft.com/office/drawing/2014/main" id="{26EDCD07-611C-8743-E43A-E5863329BA41}"/>
                  </a:ext>
                </a:extLst>
              </p:cNvPr>
              <p:cNvPicPr/>
              <p:nvPr/>
            </p:nvPicPr>
            <p:blipFill>
              <a:blip r:embed="rId18"/>
              <a:stretch>
                <a:fillRect/>
              </a:stretch>
            </p:blipFill>
            <p:spPr>
              <a:xfrm>
                <a:off x="2559097" y="1487473"/>
                <a:ext cx="690013"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9" name="Ink 18">
                <a:extLst>
                  <a:ext uri="{FF2B5EF4-FFF2-40B4-BE49-F238E27FC236}">
                    <a16:creationId xmlns:a16="http://schemas.microsoft.com/office/drawing/2014/main" id="{083FF69B-80BC-9A50-31F5-F22DF3F1149A}"/>
                  </a:ext>
                </a:extLst>
              </p14:cNvPr>
              <p14:cNvContentPartPr/>
              <p14:nvPr/>
            </p14:nvContentPartPr>
            <p14:xfrm>
              <a:off x="2584739" y="1593583"/>
              <a:ext cx="558090" cy="270"/>
            </p14:xfrm>
          </p:contentPart>
        </mc:Choice>
        <mc:Fallback>
          <p:pic>
            <p:nvPicPr>
              <p:cNvPr id="19" name="Ink 18">
                <a:extLst>
                  <a:ext uri="{FF2B5EF4-FFF2-40B4-BE49-F238E27FC236}">
                    <a16:creationId xmlns:a16="http://schemas.microsoft.com/office/drawing/2014/main" id="{083FF69B-80BC-9A50-31F5-F22DF3F1149A}"/>
                  </a:ext>
                </a:extLst>
              </p:cNvPr>
              <p:cNvPicPr/>
              <p:nvPr/>
            </p:nvPicPr>
            <p:blipFill>
              <a:blip r:embed="rId20"/>
              <a:stretch>
                <a:fillRect/>
              </a:stretch>
            </p:blipFill>
            <p:spPr>
              <a:xfrm>
                <a:off x="2530765" y="1512583"/>
                <a:ext cx="665678"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1" name="Ink 20">
                <a:extLst>
                  <a:ext uri="{FF2B5EF4-FFF2-40B4-BE49-F238E27FC236}">
                    <a16:creationId xmlns:a16="http://schemas.microsoft.com/office/drawing/2014/main" id="{0FC63338-81AD-9F40-9580-9ECCFF5F0BAB}"/>
                  </a:ext>
                </a:extLst>
              </p14:cNvPr>
              <p14:cNvContentPartPr/>
              <p14:nvPr/>
            </p14:nvContentPartPr>
            <p14:xfrm>
              <a:off x="2629289" y="1597363"/>
              <a:ext cx="632610" cy="29430"/>
            </p14:xfrm>
          </p:contentPart>
        </mc:Choice>
        <mc:Fallback>
          <p:pic>
            <p:nvPicPr>
              <p:cNvPr id="21" name="Ink 20">
                <a:extLst>
                  <a:ext uri="{FF2B5EF4-FFF2-40B4-BE49-F238E27FC236}">
                    <a16:creationId xmlns:a16="http://schemas.microsoft.com/office/drawing/2014/main" id="{0FC63338-81AD-9F40-9580-9ECCFF5F0BAB}"/>
                  </a:ext>
                </a:extLst>
              </p:cNvPr>
              <p:cNvPicPr/>
              <p:nvPr/>
            </p:nvPicPr>
            <p:blipFill>
              <a:blip r:embed="rId22"/>
              <a:stretch>
                <a:fillRect/>
              </a:stretch>
            </p:blipFill>
            <p:spPr>
              <a:xfrm>
                <a:off x="2575312" y="1490990"/>
                <a:ext cx="740204" cy="241822"/>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3" name="Ink 22">
                <a:extLst>
                  <a:ext uri="{FF2B5EF4-FFF2-40B4-BE49-F238E27FC236}">
                    <a16:creationId xmlns:a16="http://schemas.microsoft.com/office/drawing/2014/main" id="{6DECC3E1-C0D9-8266-17C5-69F941F6CAF8}"/>
                  </a:ext>
                </a:extLst>
              </p14:cNvPr>
              <p14:cNvContentPartPr/>
              <p14:nvPr/>
            </p14:nvContentPartPr>
            <p14:xfrm>
              <a:off x="2549639" y="2261563"/>
              <a:ext cx="942570" cy="17010"/>
            </p14:xfrm>
          </p:contentPart>
        </mc:Choice>
        <mc:Fallback>
          <p:pic>
            <p:nvPicPr>
              <p:cNvPr id="23" name="Ink 22">
                <a:extLst>
                  <a:ext uri="{FF2B5EF4-FFF2-40B4-BE49-F238E27FC236}">
                    <a16:creationId xmlns:a16="http://schemas.microsoft.com/office/drawing/2014/main" id="{6DECC3E1-C0D9-8266-17C5-69F941F6CAF8}"/>
                  </a:ext>
                </a:extLst>
              </p:cNvPr>
              <p:cNvPicPr/>
              <p:nvPr/>
            </p:nvPicPr>
            <p:blipFill>
              <a:blip r:embed="rId24"/>
              <a:stretch>
                <a:fillRect/>
              </a:stretch>
            </p:blipFill>
            <p:spPr>
              <a:xfrm>
                <a:off x="2495654" y="2155250"/>
                <a:ext cx="1050179" cy="229281"/>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4" name="Ink 23">
                <a:extLst>
                  <a:ext uri="{FF2B5EF4-FFF2-40B4-BE49-F238E27FC236}">
                    <a16:creationId xmlns:a16="http://schemas.microsoft.com/office/drawing/2014/main" id="{CE8341D9-7097-DCCB-585A-9BDBA6162262}"/>
                  </a:ext>
                </a:extLst>
              </p14:cNvPr>
              <p14:cNvContentPartPr/>
              <p14:nvPr/>
            </p14:nvContentPartPr>
            <p14:xfrm>
              <a:off x="2524529" y="2259403"/>
              <a:ext cx="1033560" cy="2430"/>
            </p14:xfrm>
          </p:contentPart>
        </mc:Choice>
        <mc:Fallback>
          <p:pic>
            <p:nvPicPr>
              <p:cNvPr id="24" name="Ink 23">
                <a:extLst>
                  <a:ext uri="{FF2B5EF4-FFF2-40B4-BE49-F238E27FC236}">
                    <a16:creationId xmlns:a16="http://schemas.microsoft.com/office/drawing/2014/main" id="{CE8341D9-7097-DCCB-585A-9BDBA6162262}"/>
                  </a:ext>
                </a:extLst>
              </p:cNvPr>
              <p:cNvPicPr/>
              <p:nvPr/>
            </p:nvPicPr>
            <p:blipFill>
              <a:blip r:embed="rId26"/>
              <a:stretch>
                <a:fillRect/>
              </a:stretch>
            </p:blipFill>
            <p:spPr>
              <a:xfrm>
                <a:off x="2470529" y="2155260"/>
                <a:ext cx="1141200" cy="210369"/>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5" name="Ink 24">
                <a:extLst>
                  <a:ext uri="{FF2B5EF4-FFF2-40B4-BE49-F238E27FC236}">
                    <a16:creationId xmlns:a16="http://schemas.microsoft.com/office/drawing/2014/main" id="{57137473-56A2-9FCF-7D29-99C3AE2C6AF7}"/>
                  </a:ext>
                </a:extLst>
              </p14:cNvPr>
              <p14:cNvContentPartPr/>
              <p14:nvPr/>
            </p14:nvContentPartPr>
            <p14:xfrm>
              <a:off x="2581769" y="2280193"/>
              <a:ext cx="827550" cy="14310"/>
            </p14:xfrm>
          </p:contentPart>
        </mc:Choice>
        <mc:Fallback>
          <p:pic>
            <p:nvPicPr>
              <p:cNvPr id="25" name="Ink 24">
                <a:extLst>
                  <a:ext uri="{FF2B5EF4-FFF2-40B4-BE49-F238E27FC236}">
                    <a16:creationId xmlns:a16="http://schemas.microsoft.com/office/drawing/2014/main" id="{57137473-56A2-9FCF-7D29-99C3AE2C6AF7}"/>
                  </a:ext>
                </a:extLst>
              </p:cNvPr>
              <p:cNvPicPr/>
              <p:nvPr/>
            </p:nvPicPr>
            <p:blipFill>
              <a:blip r:embed="rId28"/>
              <a:stretch>
                <a:fillRect/>
              </a:stretch>
            </p:blipFill>
            <p:spPr>
              <a:xfrm>
                <a:off x="2527775" y="2175486"/>
                <a:ext cx="935178" cy="223376"/>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6" name="Ink 25">
                <a:extLst>
                  <a:ext uri="{FF2B5EF4-FFF2-40B4-BE49-F238E27FC236}">
                    <a16:creationId xmlns:a16="http://schemas.microsoft.com/office/drawing/2014/main" id="{6EA5FA34-90E9-38FC-87B9-9F41C0D1CB97}"/>
                  </a:ext>
                </a:extLst>
              </p14:cNvPr>
              <p14:cNvContentPartPr/>
              <p14:nvPr/>
            </p14:nvContentPartPr>
            <p14:xfrm>
              <a:off x="2549369" y="1777453"/>
              <a:ext cx="953640" cy="27810"/>
            </p14:xfrm>
          </p:contentPart>
        </mc:Choice>
        <mc:Fallback>
          <p:pic>
            <p:nvPicPr>
              <p:cNvPr id="26" name="Ink 25">
                <a:extLst>
                  <a:ext uri="{FF2B5EF4-FFF2-40B4-BE49-F238E27FC236}">
                    <a16:creationId xmlns:a16="http://schemas.microsoft.com/office/drawing/2014/main" id="{6EA5FA34-90E9-38FC-87B9-9F41C0D1CB97}"/>
                  </a:ext>
                </a:extLst>
              </p:cNvPr>
              <p:cNvPicPr/>
              <p:nvPr/>
            </p:nvPicPr>
            <p:blipFill>
              <a:blip r:embed="rId30"/>
              <a:stretch>
                <a:fillRect/>
              </a:stretch>
            </p:blipFill>
            <p:spPr>
              <a:xfrm>
                <a:off x="2495369" y="1670491"/>
                <a:ext cx="1061280" cy="241377"/>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7" name="Ink 26">
                <a:extLst>
                  <a:ext uri="{FF2B5EF4-FFF2-40B4-BE49-F238E27FC236}">
                    <a16:creationId xmlns:a16="http://schemas.microsoft.com/office/drawing/2014/main" id="{71EBAEED-A09B-23BB-C64E-FEF00C07072F}"/>
                  </a:ext>
                </a:extLst>
              </p14:cNvPr>
              <p14:cNvContentPartPr/>
              <p14:nvPr/>
            </p14:nvContentPartPr>
            <p14:xfrm>
              <a:off x="2516699" y="1781233"/>
              <a:ext cx="754380" cy="9990"/>
            </p14:xfrm>
          </p:contentPart>
        </mc:Choice>
        <mc:Fallback>
          <p:pic>
            <p:nvPicPr>
              <p:cNvPr id="27" name="Ink 26">
                <a:extLst>
                  <a:ext uri="{FF2B5EF4-FFF2-40B4-BE49-F238E27FC236}">
                    <a16:creationId xmlns:a16="http://schemas.microsoft.com/office/drawing/2014/main" id="{71EBAEED-A09B-23BB-C64E-FEF00C07072F}"/>
                  </a:ext>
                </a:extLst>
              </p:cNvPr>
              <p:cNvPicPr/>
              <p:nvPr/>
            </p:nvPicPr>
            <p:blipFill>
              <a:blip r:embed="rId32"/>
              <a:stretch>
                <a:fillRect/>
              </a:stretch>
            </p:blipFill>
            <p:spPr>
              <a:xfrm>
                <a:off x="2462738" y="1674197"/>
                <a:ext cx="861943" cy="223705"/>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8" name="Ink 27">
                <a:extLst>
                  <a:ext uri="{FF2B5EF4-FFF2-40B4-BE49-F238E27FC236}">
                    <a16:creationId xmlns:a16="http://schemas.microsoft.com/office/drawing/2014/main" id="{27BEC0A4-33AF-206D-3173-9F57A2FB5E05}"/>
                  </a:ext>
                </a:extLst>
              </p14:cNvPr>
              <p14:cNvContentPartPr/>
              <p14:nvPr/>
            </p14:nvContentPartPr>
            <p14:xfrm>
              <a:off x="2514539" y="1775023"/>
              <a:ext cx="971460" cy="58860"/>
            </p14:xfrm>
          </p:contentPart>
        </mc:Choice>
        <mc:Fallback>
          <p:pic>
            <p:nvPicPr>
              <p:cNvPr id="28" name="Ink 27">
                <a:extLst>
                  <a:ext uri="{FF2B5EF4-FFF2-40B4-BE49-F238E27FC236}">
                    <a16:creationId xmlns:a16="http://schemas.microsoft.com/office/drawing/2014/main" id="{27BEC0A4-33AF-206D-3173-9F57A2FB5E05}"/>
                  </a:ext>
                </a:extLst>
              </p:cNvPr>
              <p:cNvPicPr/>
              <p:nvPr/>
            </p:nvPicPr>
            <p:blipFill>
              <a:blip r:embed="rId34"/>
              <a:stretch>
                <a:fillRect/>
              </a:stretch>
            </p:blipFill>
            <p:spPr>
              <a:xfrm>
                <a:off x="2460549" y="1668005"/>
                <a:ext cx="1079080" cy="2725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9" name="Ink 28">
                <a:extLst>
                  <a:ext uri="{FF2B5EF4-FFF2-40B4-BE49-F238E27FC236}">
                    <a16:creationId xmlns:a16="http://schemas.microsoft.com/office/drawing/2014/main" id="{9015CA0C-F070-37AE-0AD3-0D75987F3AAF}"/>
                  </a:ext>
                </a:extLst>
              </p14:cNvPr>
              <p14:cNvContentPartPr/>
              <p14:nvPr/>
            </p14:nvContentPartPr>
            <p14:xfrm>
              <a:off x="2536679" y="1770703"/>
              <a:ext cx="931500" cy="21060"/>
            </p14:xfrm>
          </p:contentPart>
        </mc:Choice>
        <mc:Fallback>
          <p:pic>
            <p:nvPicPr>
              <p:cNvPr id="29" name="Ink 28">
                <a:extLst>
                  <a:ext uri="{FF2B5EF4-FFF2-40B4-BE49-F238E27FC236}">
                    <a16:creationId xmlns:a16="http://schemas.microsoft.com/office/drawing/2014/main" id="{9015CA0C-F070-37AE-0AD3-0D75987F3AAF}"/>
                  </a:ext>
                </a:extLst>
              </p:cNvPr>
              <p:cNvPicPr/>
              <p:nvPr/>
            </p:nvPicPr>
            <p:blipFill>
              <a:blip r:embed="rId36"/>
              <a:stretch>
                <a:fillRect/>
              </a:stretch>
            </p:blipFill>
            <p:spPr>
              <a:xfrm>
                <a:off x="2482669" y="1663618"/>
                <a:ext cx="1039161" cy="234873"/>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0" name="Ink 29">
                <a:extLst>
                  <a:ext uri="{FF2B5EF4-FFF2-40B4-BE49-F238E27FC236}">
                    <a16:creationId xmlns:a16="http://schemas.microsoft.com/office/drawing/2014/main" id="{C9EF5303-680C-FC39-D64F-BE78385293B8}"/>
                  </a:ext>
                </a:extLst>
              </p14:cNvPr>
              <p14:cNvContentPartPr/>
              <p14:nvPr/>
            </p14:nvContentPartPr>
            <p14:xfrm>
              <a:off x="2530469" y="1797703"/>
              <a:ext cx="1008180" cy="270"/>
            </p14:xfrm>
          </p:contentPart>
        </mc:Choice>
        <mc:Fallback>
          <p:pic>
            <p:nvPicPr>
              <p:cNvPr id="30" name="Ink 29">
                <a:extLst>
                  <a:ext uri="{FF2B5EF4-FFF2-40B4-BE49-F238E27FC236}">
                    <a16:creationId xmlns:a16="http://schemas.microsoft.com/office/drawing/2014/main" id="{C9EF5303-680C-FC39-D64F-BE78385293B8}"/>
                  </a:ext>
                </a:extLst>
              </p:cNvPr>
              <p:cNvPicPr/>
              <p:nvPr/>
            </p:nvPicPr>
            <p:blipFill>
              <a:blip r:embed="rId38"/>
              <a:stretch>
                <a:fillRect/>
              </a:stretch>
            </p:blipFill>
            <p:spPr>
              <a:xfrm>
                <a:off x="2476498" y="1716703"/>
                <a:ext cx="1115762"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1" name="Ink 30">
                <a:extLst>
                  <a:ext uri="{FF2B5EF4-FFF2-40B4-BE49-F238E27FC236}">
                    <a16:creationId xmlns:a16="http://schemas.microsoft.com/office/drawing/2014/main" id="{E5A85D6B-8BEE-EDB0-6ACC-EA0354FA44AC}"/>
                  </a:ext>
                </a:extLst>
              </p14:cNvPr>
              <p14:cNvContentPartPr/>
              <p14:nvPr/>
            </p14:nvContentPartPr>
            <p14:xfrm>
              <a:off x="2573129" y="2290183"/>
              <a:ext cx="1065420" cy="27810"/>
            </p14:xfrm>
          </p:contentPart>
        </mc:Choice>
        <mc:Fallback>
          <p:pic>
            <p:nvPicPr>
              <p:cNvPr id="31" name="Ink 30">
                <a:extLst>
                  <a:ext uri="{FF2B5EF4-FFF2-40B4-BE49-F238E27FC236}">
                    <a16:creationId xmlns:a16="http://schemas.microsoft.com/office/drawing/2014/main" id="{E5A85D6B-8BEE-EDB0-6ACC-EA0354FA44AC}"/>
                  </a:ext>
                </a:extLst>
              </p:cNvPr>
              <p:cNvPicPr/>
              <p:nvPr/>
            </p:nvPicPr>
            <p:blipFill>
              <a:blip r:embed="rId40"/>
              <a:stretch>
                <a:fillRect/>
              </a:stretch>
            </p:blipFill>
            <p:spPr>
              <a:xfrm>
                <a:off x="2519156" y="2183221"/>
                <a:ext cx="1173005" cy="241377"/>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2" name="Ink 31">
                <a:extLst>
                  <a:ext uri="{FF2B5EF4-FFF2-40B4-BE49-F238E27FC236}">
                    <a16:creationId xmlns:a16="http://schemas.microsoft.com/office/drawing/2014/main" id="{D9B377BE-DAC5-1089-ACD5-50230A2BD9D9}"/>
                  </a:ext>
                </a:extLst>
              </p14:cNvPr>
              <p14:cNvContentPartPr/>
              <p14:nvPr/>
            </p14:nvContentPartPr>
            <p14:xfrm>
              <a:off x="2605799" y="2423563"/>
              <a:ext cx="466290" cy="2430"/>
            </p14:xfrm>
          </p:contentPart>
        </mc:Choice>
        <mc:Fallback>
          <p:pic>
            <p:nvPicPr>
              <p:cNvPr id="32" name="Ink 31">
                <a:extLst>
                  <a:ext uri="{FF2B5EF4-FFF2-40B4-BE49-F238E27FC236}">
                    <a16:creationId xmlns:a16="http://schemas.microsoft.com/office/drawing/2014/main" id="{D9B377BE-DAC5-1089-ACD5-50230A2BD9D9}"/>
                  </a:ext>
                </a:extLst>
              </p:cNvPr>
              <p:cNvPicPr/>
              <p:nvPr/>
            </p:nvPicPr>
            <p:blipFill>
              <a:blip r:embed="rId42"/>
              <a:stretch>
                <a:fillRect/>
              </a:stretch>
            </p:blipFill>
            <p:spPr>
              <a:xfrm>
                <a:off x="2551830" y="2319420"/>
                <a:ext cx="573868" cy="210369"/>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3" name="Ink 32">
                <a:extLst>
                  <a:ext uri="{FF2B5EF4-FFF2-40B4-BE49-F238E27FC236}">
                    <a16:creationId xmlns:a16="http://schemas.microsoft.com/office/drawing/2014/main" id="{4F991522-ACC6-78B6-63F3-F87B801F3428}"/>
                  </a:ext>
                </a:extLst>
              </p14:cNvPr>
              <p14:cNvContentPartPr/>
              <p14:nvPr/>
            </p14:nvContentPartPr>
            <p14:xfrm>
              <a:off x="2440559" y="2447863"/>
              <a:ext cx="735210" cy="20790"/>
            </p14:xfrm>
          </p:contentPart>
        </mc:Choice>
        <mc:Fallback>
          <p:pic>
            <p:nvPicPr>
              <p:cNvPr id="33" name="Ink 32">
                <a:extLst>
                  <a:ext uri="{FF2B5EF4-FFF2-40B4-BE49-F238E27FC236}">
                    <a16:creationId xmlns:a16="http://schemas.microsoft.com/office/drawing/2014/main" id="{4F991522-ACC6-78B6-63F3-F87B801F3428}"/>
                  </a:ext>
                </a:extLst>
              </p:cNvPr>
              <p:cNvPicPr/>
              <p:nvPr/>
            </p:nvPicPr>
            <p:blipFill>
              <a:blip r:embed="rId44"/>
              <a:stretch>
                <a:fillRect/>
              </a:stretch>
            </p:blipFill>
            <p:spPr>
              <a:xfrm>
                <a:off x="2386579" y="2342151"/>
                <a:ext cx="842810" cy="231861"/>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4" name="Ink 33">
                <a:extLst>
                  <a:ext uri="{FF2B5EF4-FFF2-40B4-BE49-F238E27FC236}">
                    <a16:creationId xmlns:a16="http://schemas.microsoft.com/office/drawing/2014/main" id="{47BE2A7B-6F93-CEE3-3C12-7F8EDDE5F569}"/>
                  </a:ext>
                </a:extLst>
              </p14:cNvPr>
              <p14:cNvContentPartPr/>
              <p14:nvPr/>
            </p14:nvContentPartPr>
            <p14:xfrm>
              <a:off x="2596079" y="2459743"/>
              <a:ext cx="574290" cy="2970"/>
            </p14:xfrm>
          </p:contentPart>
        </mc:Choice>
        <mc:Fallback>
          <p:pic>
            <p:nvPicPr>
              <p:cNvPr id="34" name="Ink 33">
                <a:extLst>
                  <a:ext uri="{FF2B5EF4-FFF2-40B4-BE49-F238E27FC236}">
                    <a16:creationId xmlns:a16="http://schemas.microsoft.com/office/drawing/2014/main" id="{47BE2A7B-6F93-CEE3-3C12-7F8EDDE5F569}"/>
                  </a:ext>
                </a:extLst>
              </p:cNvPr>
              <p:cNvPicPr/>
              <p:nvPr/>
            </p:nvPicPr>
            <p:blipFill>
              <a:blip r:embed="rId46"/>
              <a:stretch>
                <a:fillRect/>
              </a:stretch>
            </p:blipFill>
            <p:spPr>
              <a:xfrm>
                <a:off x="2542104" y="2360743"/>
                <a:ext cx="681879" cy="2006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5" name="Ink 34">
                <a:extLst>
                  <a:ext uri="{FF2B5EF4-FFF2-40B4-BE49-F238E27FC236}">
                    <a16:creationId xmlns:a16="http://schemas.microsoft.com/office/drawing/2014/main" id="{054EF748-97C4-27D4-664D-F3C7935EA9B1}"/>
                  </a:ext>
                </a:extLst>
              </p14:cNvPr>
              <p14:cNvContentPartPr/>
              <p14:nvPr/>
            </p14:nvContentPartPr>
            <p14:xfrm>
              <a:off x="2449199" y="2464603"/>
              <a:ext cx="708750" cy="2430"/>
            </p14:xfrm>
          </p:contentPart>
        </mc:Choice>
        <mc:Fallback>
          <p:pic>
            <p:nvPicPr>
              <p:cNvPr id="35" name="Ink 34">
                <a:extLst>
                  <a:ext uri="{FF2B5EF4-FFF2-40B4-BE49-F238E27FC236}">
                    <a16:creationId xmlns:a16="http://schemas.microsoft.com/office/drawing/2014/main" id="{054EF748-97C4-27D4-664D-F3C7935EA9B1}"/>
                  </a:ext>
                </a:extLst>
              </p:cNvPr>
              <p:cNvPicPr/>
              <p:nvPr/>
            </p:nvPicPr>
            <p:blipFill>
              <a:blip r:embed="rId48"/>
              <a:stretch>
                <a:fillRect/>
              </a:stretch>
            </p:blipFill>
            <p:spPr>
              <a:xfrm>
                <a:off x="2395206" y="2360460"/>
                <a:ext cx="816376" cy="210369"/>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6" name="Ink 35">
                <a:extLst>
                  <a:ext uri="{FF2B5EF4-FFF2-40B4-BE49-F238E27FC236}">
                    <a16:creationId xmlns:a16="http://schemas.microsoft.com/office/drawing/2014/main" id="{7CDC389C-EBF5-050D-9D2A-F701B34FCB9E}"/>
                  </a:ext>
                </a:extLst>
              </p14:cNvPr>
              <p14:cNvContentPartPr/>
              <p14:nvPr/>
            </p14:nvContentPartPr>
            <p14:xfrm>
              <a:off x="2625779" y="2449753"/>
              <a:ext cx="537300" cy="4590"/>
            </p14:xfrm>
          </p:contentPart>
        </mc:Choice>
        <mc:Fallback>
          <p:pic>
            <p:nvPicPr>
              <p:cNvPr id="36" name="Ink 35">
                <a:extLst>
                  <a:ext uri="{FF2B5EF4-FFF2-40B4-BE49-F238E27FC236}">
                    <a16:creationId xmlns:a16="http://schemas.microsoft.com/office/drawing/2014/main" id="{7CDC389C-EBF5-050D-9D2A-F701B34FCB9E}"/>
                  </a:ext>
                </a:extLst>
              </p:cNvPr>
              <p:cNvPicPr/>
              <p:nvPr/>
            </p:nvPicPr>
            <p:blipFill>
              <a:blip r:embed="rId50"/>
              <a:stretch>
                <a:fillRect/>
              </a:stretch>
            </p:blipFill>
            <p:spPr>
              <a:xfrm>
                <a:off x="2571833" y="2343830"/>
                <a:ext cx="644832" cy="216083"/>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7" name="Ink 36">
                <a:extLst>
                  <a:ext uri="{FF2B5EF4-FFF2-40B4-BE49-F238E27FC236}">
                    <a16:creationId xmlns:a16="http://schemas.microsoft.com/office/drawing/2014/main" id="{72DC260F-B336-EBF5-C8A3-80719B211E13}"/>
                  </a:ext>
                </a:extLst>
              </p14:cNvPr>
              <p14:cNvContentPartPr/>
              <p14:nvPr/>
            </p14:nvContentPartPr>
            <p14:xfrm>
              <a:off x="2658179" y="2450563"/>
              <a:ext cx="499230" cy="2430"/>
            </p14:xfrm>
          </p:contentPart>
        </mc:Choice>
        <mc:Fallback>
          <p:pic>
            <p:nvPicPr>
              <p:cNvPr id="37" name="Ink 36">
                <a:extLst>
                  <a:ext uri="{FF2B5EF4-FFF2-40B4-BE49-F238E27FC236}">
                    <a16:creationId xmlns:a16="http://schemas.microsoft.com/office/drawing/2014/main" id="{72DC260F-B336-EBF5-C8A3-80719B211E13}"/>
                  </a:ext>
                </a:extLst>
              </p:cNvPr>
              <p:cNvPicPr/>
              <p:nvPr/>
            </p:nvPicPr>
            <p:blipFill>
              <a:blip r:embed="rId52"/>
              <a:stretch>
                <a:fillRect/>
              </a:stretch>
            </p:blipFill>
            <p:spPr>
              <a:xfrm>
                <a:off x="2604189" y="2346420"/>
                <a:ext cx="606851" cy="210369"/>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8" name="Ink 37">
                <a:extLst>
                  <a:ext uri="{FF2B5EF4-FFF2-40B4-BE49-F238E27FC236}">
                    <a16:creationId xmlns:a16="http://schemas.microsoft.com/office/drawing/2014/main" id="{5D8A3008-7945-9B99-43F0-CF2C50E9F923}"/>
                  </a:ext>
                </a:extLst>
              </p14:cNvPr>
              <p14:cNvContentPartPr/>
              <p14:nvPr/>
            </p14:nvContentPartPr>
            <p14:xfrm>
              <a:off x="2475119" y="3325363"/>
              <a:ext cx="672570" cy="7560"/>
            </p14:xfrm>
          </p:contentPart>
        </mc:Choice>
        <mc:Fallback>
          <p:pic>
            <p:nvPicPr>
              <p:cNvPr id="38" name="Ink 37">
                <a:extLst>
                  <a:ext uri="{FF2B5EF4-FFF2-40B4-BE49-F238E27FC236}">
                    <a16:creationId xmlns:a16="http://schemas.microsoft.com/office/drawing/2014/main" id="{5D8A3008-7945-9B99-43F0-CF2C50E9F923}"/>
                  </a:ext>
                </a:extLst>
              </p:cNvPr>
              <p:cNvPicPr/>
              <p:nvPr/>
            </p:nvPicPr>
            <p:blipFill>
              <a:blip r:embed="rId54"/>
              <a:stretch>
                <a:fillRect/>
              </a:stretch>
            </p:blipFill>
            <p:spPr>
              <a:xfrm>
                <a:off x="2421141" y="3217363"/>
                <a:ext cx="780167"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9" name="Ink 38">
                <a:extLst>
                  <a:ext uri="{FF2B5EF4-FFF2-40B4-BE49-F238E27FC236}">
                    <a16:creationId xmlns:a16="http://schemas.microsoft.com/office/drawing/2014/main" id="{72F1FF72-3294-465A-03BF-0C06158280E4}"/>
                  </a:ext>
                </a:extLst>
              </p14:cNvPr>
              <p14:cNvContentPartPr/>
              <p14:nvPr/>
            </p14:nvContentPartPr>
            <p14:xfrm>
              <a:off x="2524259" y="3465763"/>
              <a:ext cx="1016010" cy="14040"/>
            </p14:xfrm>
          </p:contentPart>
        </mc:Choice>
        <mc:Fallback>
          <p:pic>
            <p:nvPicPr>
              <p:cNvPr id="39" name="Ink 38">
                <a:extLst>
                  <a:ext uri="{FF2B5EF4-FFF2-40B4-BE49-F238E27FC236}">
                    <a16:creationId xmlns:a16="http://schemas.microsoft.com/office/drawing/2014/main" id="{72F1FF72-3294-465A-03BF-0C06158280E4}"/>
                  </a:ext>
                </a:extLst>
              </p:cNvPr>
              <p:cNvPicPr/>
              <p:nvPr/>
            </p:nvPicPr>
            <p:blipFill>
              <a:blip r:embed="rId56"/>
              <a:stretch>
                <a:fillRect/>
              </a:stretch>
            </p:blipFill>
            <p:spPr>
              <a:xfrm>
                <a:off x="2470273" y="3357763"/>
                <a:ext cx="1123621"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0" name="Ink 39">
                <a:extLst>
                  <a:ext uri="{FF2B5EF4-FFF2-40B4-BE49-F238E27FC236}">
                    <a16:creationId xmlns:a16="http://schemas.microsoft.com/office/drawing/2014/main" id="{F97CAB45-5D08-C5A2-620D-9B5C9CDA4271}"/>
                  </a:ext>
                </a:extLst>
              </p14:cNvPr>
              <p14:cNvContentPartPr/>
              <p14:nvPr/>
            </p14:nvContentPartPr>
            <p14:xfrm>
              <a:off x="2554499" y="3325093"/>
              <a:ext cx="584280" cy="10800"/>
            </p14:xfrm>
          </p:contentPart>
        </mc:Choice>
        <mc:Fallback>
          <p:pic>
            <p:nvPicPr>
              <p:cNvPr id="40" name="Ink 39">
                <a:extLst>
                  <a:ext uri="{FF2B5EF4-FFF2-40B4-BE49-F238E27FC236}">
                    <a16:creationId xmlns:a16="http://schemas.microsoft.com/office/drawing/2014/main" id="{F97CAB45-5D08-C5A2-620D-9B5C9CDA4271}"/>
                  </a:ext>
                </a:extLst>
              </p:cNvPr>
              <p:cNvPicPr/>
              <p:nvPr/>
            </p:nvPicPr>
            <p:blipFill>
              <a:blip r:embed="rId58"/>
              <a:stretch>
                <a:fillRect/>
              </a:stretch>
            </p:blipFill>
            <p:spPr>
              <a:xfrm>
                <a:off x="2500499" y="3220577"/>
                <a:ext cx="691920" cy="219484"/>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1" name="Ink 40">
                <a:extLst>
                  <a:ext uri="{FF2B5EF4-FFF2-40B4-BE49-F238E27FC236}">
                    <a16:creationId xmlns:a16="http://schemas.microsoft.com/office/drawing/2014/main" id="{D36863F3-CC15-6B8D-0AB5-030863AFDC5B}"/>
                  </a:ext>
                </a:extLst>
              </p14:cNvPr>
              <p14:cNvContentPartPr/>
              <p14:nvPr/>
            </p14:nvContentPartPr>
            <p14:xfrm>
              <a:off x="2543699" y="3329143"/>
              <a:ext cx="585090" cy="270"/>
            </p14:xfrm>
          </p:contentPart>
        </mc:Choice>
        <mc:Fallback>
          <p:pic>
            <p:nvPicPr>
              <p:cNvPr id="41" name="Ink 40">
                <a:extLst>
                  <a:ext uri="{FF2B5EF4-FFF2-40B4-BE49-F238E27FC236}">
                    <a16:creationId xmlns:a16="http://schemas.microsoft.com/office/drawing/2014/main" id="{D36863F3-CC15-6B8D-0AB5-030863AFDC5B}"/>
                  </a:ext>
                </a:extLst>
              </p:cNvPr>
              <p:cNvPicPr/>
              <p:nvPr/>
            </p:nvPicPr>
            <p:blipFill>
              <a:blip r:embed="rId60"/>
              <a:stretch>
                <a:fillRect/>
              </a:stretch>
            </p:blipFill>
            <p:spPr>
              <a:xfrm>
                <a:off x="2489724" y="3248143"/>
                <a:ext cx="69268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2" name="Ink 41">
                <a:extLst>
                  <a:ext uri="{FF2B5EF4-FFF2-40B4-BE49-F238E27FC236}">
                    <a16:creationId xmlns:a16="http://schemas.microsoft.com/office/drawing/2014/main" id="{16E01470-6FD4-D135-B211-10C073BF0854}"/>
                  </a:ext>
                </a:extLst>
              </p14:cNvPr>
              <p14:cNvContentPartPr/>
              <p14:nvPr/>
            </p14:nvContentPartPr>
            <p14:xfrm>
              <a:off x="2565299" y="3293773"/>
              <a:ext cx="611010" cy="270"/>
            </p14:xfrm>
          </p:contentPart>
        </mc:Choice>
        <mc:Fallback>
          <p:pic>
            <p:nvPicPr>
              <p:cNvPr id="42" name="Ink 41">
                <a:extLst>
                  <a:ext uri="{FF2B5EF4-FFF2-40B4-BE49-F238E27FC236}">
                    <a16:creationId xmlns:a16="http://schemas.microsoft.com/office/drawing/2014/main" id="{16E01470-6FD4-D135-B211-10C073BF0854}"/>
                  </a:ext>
                </a:extLst>
              </p:cNvPr>
              <p:cNvPicPr/>
              <p:nvPr/>
            </p:nvPicPr>
            <p:blipFill>
              <a:blip r:embed="rId62"/>
              <a:stretch>
                <a:fillRect/>
              </a:stretch>
            </p:blipFill>
            <p:spPr>
              <a:xfrm>
                <a:off x="2511323" y="3212773"/>
                <a:ext cx="718602"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3" name="Ink 42">
                <a:extLst>
                  <a:ext uri="{FF2B5EF4-FFF2-40B4-BE49-F238E27FC236}">
                    <a16:creationId xmlns:a16="http://schemas.microsoft.com/office/drawing/2014/main" id="{85C4B775-EC52-FFD2-15F5-9509CE6A8BB4}"/>
                  </a:ext>
                </a:extLst>
              </p14:cNvPr>
              <p14:cNvContentPartPr/>
              <p14:nvPr/>
            </p14:nvContentPartPr>
            <p14:xfrm>
              <a:off x="2545589" y="3457123"/>
              <a:ext cx="978480" cy="10800"/>
            </p14:xfrm>
          </p:contentPart>
        </mc:Choice>
        <mc:Fallback>
          <p:pic>
            <p:nvPicPr>
              <p:cNvPr id="43" name="Ink 42">
                <a:extLst>
                  <a:ext uri="{FF2B5EF4-FFF2-40B4-BE49-F238E27FC236}">
                    <a16:creationId xmlns:a16="http://schemas.microsoft.com/office/drawing/2014/main" id="{85C4B775-EC52-FFD2-15F5-9509CE6A8BB4}"/>
                  </a:ext>
                </a:extLst>
              </p:cNvPr>
              <p:cNvPicPr/>
              <p:nvPr/>
            </p:nvPicPr>
            <p:blipFill>
              <a:blip r:embed="rId64"/>
              <a:stretch>
                <a:fillRect/>
              </a:stretch>
            </p:blipFill>
            <p:spPr>
              <a:xfrm>
                <a:off x="2491589" y="3349123"/>
                <a:ext cx="108612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4" name="Ink 43">
                <a:extLst>
                  <a:ext uri="{FF2B5EF4-FFF2-40B4-BE49-F238E27FC236}">
                    <a16:creationId xmlns:a16="http://schemas.microsoft.com/office/drawing/2014/main" id="{D2ABE17D-6332-5A42-AE0A-25578557331D}"/>
                  </a:ext>
                </a:extLst>
              </p14:cNvPr>
              <p14:cNvContentPartPr/>
              <p14:nvPr/>
            </p14:nvContentPartPr>
            <p14:xfrm>
              <a:off x="2419499" y="3451453"/>
              <a:ext cx="1041390" cy="14580"/>
            </p14:xfrm>
          </p:contentPart>
        </mc:Choice>
        <mc:Fallback>
          <p:pic>
            <p:nvPicPr>
              <p:cNvPr id="44" name="Ink 43">
                <a:extLst>
                  <a:ext uri="{FF2B5EF4-FFF2-40B4-BE49-F238E27FC236}">
                    <a16:creationId xmlns:a16="http://schemas.microsoft.com/office/drawing/2014/main" id="{D2ABE17D-6332-5A42-AE0A-25578557331D}"/>
                  </a:ext>
                </a:extLst>
              </p:cNvPr>
              <p:cNvPicPr/>
              <p:nvPr/>
            </p:nvPicPr>
            <p:blipFill>
              <a:blip r:embed="rId66"/>
              <a:stretch>
                <a:fillRect/>
              </a:stretch>
            </p:blipFill>
            <p:spPr>
              <a:xfrm>
                <a:off x="2365504" y="3344770"/>
                <a:ext cx="1149021" cy="22759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5" name="Ink 44">
                <a:extLst>
                  <a:ext uri="{FF2B5EF4-FFF2-40B4-BE49-F238E27FC236}">
                    <a16:creationId xmlns:a16="http://schemas.microsoft.com/office/drawing/2014/main" id="{610F0B48-64F2-811A-2E30-2B375497C168}"/>
                  </a:ext>
                </a:extLst>
              </p14:cNvPr>
              <p14:cNvContentPartPr/>
              <p14:nvPr/>
            </p14:nvContentPartPr>
            <p14:xfrm>
              <a:off x="2518049" y="3473053"/>
              <a:ext cx="1043820" cy="5400"/>
            </p14:xfrm>
          </p:contentPart>
        </mc:Choice>
        <mc:Fallback>
          <p:pic>
            <p:nvPicPr>
              <p:cNvPr id="45" name="Ink 44">
                <a:extLst>
                  <a:ext uri="{FF2B5EF4-FFF2-40B4-BE49-F238E27FC236}">
                    <a16:creationId xmlns:a16="http://schemas.microsoft.com/office/drawing/2014/main" id="{610F0B48-64F2-811A-2E30-2B375497C168}"/>
                  </a:ext>
                </a:extLst>
              </p:cNvPr>
              <p:cNvPicPr/>
              <p:nvPr/>
            </p:nvPicPr>
            <p:blipFill>
              <a:blip r:embed="rId68"/>
              <a:stretch>
                <a:fillRect/>
              </a:stretch>
            </p:blipFill>
            <p:spPr>
              <a:xfrm>
                <a:off x="2464077" y="3365053"/>
                <a:ext cx="1151404"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6" name="Ink 45">
                <a:extLst>
                  <a:ext uri="{FF2B5EF4-FFF2-40B4-BE49-F238E27FC236}">
                    <a16:creationId xmlns:a16="http://schemas.microsoft.com/office/drawing/2014/main" id="{23AB1189-0F74-EA70-B498-901BBB99D968}"/>
                  </a:ext>
                </a:extLst>
              </p14:cNvPr>
              <p14:cNvContentPartPr/>
              <p14:nvPr/>
            </p14:nvContentPartPr>
            <p14:xfrm>
              <a:off x="2427599" y="3471433"/>
              <a:ext cx="1170450" cy="4590"/>
            </p14:xfrm>
          </p:contentPart>
        </mc:Choice>
        <mc:Fallback>
          <p:pic>
            <p:nvPicPr>
              <p:cNvPr id="46" name="Ink 45">
                <a:extLst>
                  <a:ext uri="{FF2B5EF4-FFF2-40B4-BE49-F238E27FC236}">
                    <a16:creationId xmlns:a16="http://schemas.microsoft.com/office/drawing/2014/main" id="{23AB1189-0F74-EA70-B498-901BBB99D968}"/>
                  </a:ext>
                </a:extLst>
              </p:cNvPr>
              <p:cNvPicPr/>
              <p:nvPr/>
            </p:nvPicPr>
            <p:blipFill>
              <a:blip r:embed="rId70"/>
              <a:stretch>
                <a:fillRect/>
              </a:stretch>
            </p:blipFill>
            <p:spPr>
              <a:xfrm>
                <a:off x="2373611" y="3365510"/>
                <a:ext cx="1278065" cy="216083"/>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7" name="Ink 46">
                <a:extLst>
                  <a:ext uri="{FF2B5EF4-FFF2-40B4-BE49-F238E27FC236}">
                    <a16:creationId xmlns:a16="http://schemas.microsoft.com/office/drawing/2014/main" id="{04D9291B-7BFC-8724-7981-273AE1D6AB47}"/>
                  </a:ext>
                </a:extLst>
              </p14:cNvPr>
              <p14:cNvContentPartPr/>
              <p14:nvPr/>
            </p14:nvContentPartPr>
            <p14:xfrm>
              <a:off x="2578259" y="3474403"/>
              <a:ext cx="873990" cy="270"/>
            </p14:xfrm>
          </p:contentPart>
        </mc:Choice>
        <mc:Fallback>
          <p:pic>
            <p:nvPicPr>
              <p:cNvPr id="47" name="Ink 46">
                <a:extLst>
                  <a:ext uri="{FF2B5EF4-FFF2-40B4-BE49-F238E27FC236}">
                    <a16:creationId xmlns:a16="http://schemas.microsoft.com/office/drawing/2014/main" id="{04D9291B-7BFC-8724-7981-273AE1D6AB47}"/>
                  </a:ext>
                </a:extLst>
              </p:cNvPr>
              <p:cNvPicPr/>
              <p:nvPr/>
            </p:nvPicPr>
            <p:blipFill>
              <a:blip r:embed="rId72"/>
              <a:stretch>
                <a:fillRect/>
              </a:stretch>
            </p:blipFill>
            <p:spPr>
              <a:xfrm>
                <a:off x="2524265" y="3393403"/>
                <a:ext cx="981619"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8" name="Ink 47">
                <a:extLst>
                  <a:ext uri="{FF2B5EF4-FFF2-40B4-BE49-F238E27FC236}">
                    <a16:creationId xmlns:a16="http://schemas.microsoft.com/office/drawing/2014/main" id="{45A21CE0-F606-D72E-A454-CCF288AF68DD}"/>
                  </a:ext>
                </a:extLst>
              </p14:cNvPr>
              <p14:cNvContentPartPr/>
              <p14:nvPr/>
            </p14:nvContentPartPr>
            <p14:xfrm>
              <a:off x="2565299" y="3441733"/>
              <a:ext cx="693360" cy="270"/>
            </p14:xfrm>
          </p:contentPart>
        </mc:Choice>
        <mc:Fallback>
          <p:pic>
            <p:nvPicPr>
              <p:cNvPr id="48" name="Ink 47">
                <a:extLst>
                  <a:ext uri="{FF2B5EF4-FFF2-40B4-BE49-F238E27FC236}">
                    <a16:creationId xmlns:a16="http://schemas.microsoft.com/office/drawing/2014/main" id="{45A21CE0-F606-D72E-A454-CCF288AF68DD}"/>
                  </a:ext>
                </a:extLst>
              </p:cNvPr>
              <p:cNvPicPr/>
              <p:nvPr/>
            </p:nvPicPr>
            <p:blipFill>
              <a:blip r:embed="rId74"/>
              <a:stretch>
                <a:fillRect/>
              </a:stretch>
            </p:blipFill>
            <p:spPr>
              <a:xfrm>
                <a:off x="2511299" y="3360733"/>
                <a:ext cx="80100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9" name="Ink 48">
                <a:extLst>
                  <a:ext uri="{FF2B5EF4-FFF2-40B4-BE49-F238E27FC236}">
                    <a16:creationId xmlns:a16="http://schemas.microsoft.com/office/drawing/2014/main" id="{EFD3BE58-0D07-9141-F272-2518513075A3}"/>
                  </a:ext>
                </a:extLst>
              </p14:cNvPr>
              <p14:cNvContentPartPr/>
              <p14:nvPr/>
            </p14:nvContentPartPr>
            <p14:xfrm>
              <a:off x="2382239" y="4085683"/>
              <a:ext cx="826200" cy="11610"/>
            </p14:xfrm>
          </p:contentPart>
        </mc:Choice>
        <mc:Fallback>
          <p:pic>
            <p:nvPicPr>
              <p:cNvPr id="49" name="Ink 48">
                <a:extLst>
                  <a:ext uri="{FF2B5EF4-FFF2-40B4-BE49-F238E27FC236}">
                    <a16:creationId xmlns:a16="http://schemas.microsoft.com/office/drawing/2014/main" id="{EFD3BE58-0D07-9141-F272-2518513075A3}"/>
                  </a:ext>
                </a:extLst>
              </p:cNvPr>
              <p:cNvPicPr/>
              <p:nvPr/>
            </p:nvPicPr>
            <p:blipFill>
              <a:blip r:embed="rId76"/>
              <a:stretch>
                <a:fillRect/>
              </a:stretch>
            </p:blipFill>
            <p:spPr>
              <a:xfrm>
                <a:off x="2328239" y="3980138"/>
                <a:ext cx="933840" cy="222349"/>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0" name="Ink 49">
                <a:extLst>
                  <a:ext uri="{FF2B5EF4-FFF2-40B4-BE49-F238E27FC236}">
                    <a16:creationId xmlns:a16="http://schemas.microsoft.com/office/drawing/2014/main" id="{55365877-9DB7-8D7D-0739-7F16C84C1B34}"/>
                  </a:ext>
                </a:extLst>
              </p14:cNvPr>
              <p14:cNvContentPartPr/>
              <p14:nvPr/>
            </p14:nvContentPartPr>
            <p14:xfrm>
              <a:off x="2315549" y="3915583"/>
              <a:ext cx="1108620" cy="270"/>
            </p14:xfrm>
          </p:contentPart>
        </mc:Choice>
        <mc:Fallback>
          <p:pic>
            <p:nvPicPr>
              <p:cNvPr id="50" name="Ink 49">
                <a:extLst>
                  <a:ext uri="{FF2B5EF4-FFF2-40B4-BE49-F238E27FC236}">
                    <a16:creationId xmlns:a16="http://schemas.microsoft.com/office/drawing/2014/main" id="{55365877-9DB7-8D7D-0739-7F16C84C1B34}"/>
                  </a:ext>
                </a:extLst>
              </p:cNvPr>
              <p:cNvPicPr/>
              <p:nvPr/>
            </p:nvPicPr>
            <p:blipFill>
              <a:blip r:embed="rId78"/>
              <a:stretch>
                <a:fillRect/>
              </a:stretch>
            </p:blipFill>
            <p:spPr>
              <a:xfrm>
                <a:off x="2261558" y="3834583"/>
                <a:ext cx="1216243"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1" name="Ink 50">
                <a:extLst>
                  <a:ext uri="{FF2B5EF4-FFF2-40B4-BE49-F238E27FC236}">
                    <a16:creationId xmlns:a16="http://schemas.microsoft.com/office/drawing/2014/main" id="{B2D8DA23-1263-D8DE-CA25-7B479842BBEC}"/>
                  </a:ext>
                </a:extLst>
              </p14:cNvPr>
              <p14:cNvContentPartPr/>
              <p14:nvPr/>
            </p14:nvContentPartPr>
            <p14:xfrm>
              <a:off x="2555309" y="3942313"/>
              <a:ext cx="828630" cy="7560"/>
            </p14:xfrm>
          </p:contentPart>
        </mc:Choice>
        <mc:Fallback>
          <p:pic>
            <p:nvPicPr>
              <p:cNvPr id="51" name="Ink 50">
                <a:extLst>
                  <a:ext uri="{FF2B5EF4-FFF2-40B4-BE49-F238E27FC236}">
                    <a16:creationId xmlns:a16="http://schemas.microsoft.com/office/drawing/2014/main" id="{B2D8DA23-1263-D8DE-CA25-7B479842BBEC}"/>
                  </a:ext>
                </a:extLst>
              </p:cNvPr>
              <p:cNvPicPr/>
              <p:nvPr/>
            </p:nvPicPr>
            <p:blipFill>
              <a:blip r:embed="rId80"/>
              <a:stretch>
                <a:fillRect/>
              </a:stretch>
            </p:blipFill>
            <p:spPr>
              <a:xfrm>
                <a:off x="2501315" y="3834313"/>
                <a:ext cx="936258"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2" name="Ink 51">
                <a:extLst>
                  <a:ext uri="{FF2B5EF4-FFF2-40B4-BE49-F238E27FC236}">
                    <a16:creationId xmlns:a16="http://schemas.microsoft.com/office/drawing/2014/main" id="{03F69FB4-7E02-AD38-753A-871FE2910DA2}"/>
                  </a:ext>
                </a:extLst>
              </p14:cNvPr>
              <p14:cNvContentPartPr/>
              <p14:nvPr/>
            </p14:nvContentPartPr>
            <p14:xfrm>
              <a:off x="2555309" y="3945283"/>
              <a:ext cx="656100" cy="2430"/>
            </p14:xfrm>
          </p:contentPart>
        </mc:Choice>
        <mc:Fallback>
          <p:pic>
            <p:nvPicPr>
              <p:cNvPr id="52" name="Ink 51">
                <a:extLst>
                  <a:ext uri="{FF2B5EF4-FFF2-40B4-BE49-F238E27FC236}">
                    <a16:creationId xmlns:a16="http://schemas.microsoft.com/office/drawing/2014/main" id="{03F69FB4-7E02-AD38-753A-871FE2910DA2}"/>
                  </a:ext>
                </a:extLst>
              </p:cNvPr>
              <p:cNvPicPr/>
              <p:nvPr/>
            </p:nvPicPr>
            <p:blipFill>
              <a:blip r:embed="rId82"/>
              <a:stretch>
                <a:fillRect/>
              </a:stretch>
            </p:blipFill>
            <p:spPr>
              <a:xfrm>
                <a:off x="2501324" y="3841140"/>
                <a:ext cx="763710" cy="210369"/>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3" name="Ink 52">
                <a:extLst>
                  <a:ext uri="{FF2B5EF4-FFF2-40B4-BE49-F238E27FC236}">
                    <a16:creationId xmlns:a16="http://schemas.microsoft.com/office/drawing/2014/main" id="{9F50B802-F659-EC78-D4AC-3583AD6542F0}"/>
                  </a:ext>
                </a:extLst>
              </p14:cNvPr>
              <p14:cNvContentPartPr/>
              <p14:nvPr/>
            </p14:nvContentPartPr>
            <p14:xfrm>
              <a:off x="2690309" y="3879943"/>
              <a:ext cx="783540" cy="63450"/>
            </p14:xfrm>
          </p:contentPart>
        </mc:Choice>
        <mc:Fallback>
          <p:pic>
            <p:nvPicPr>
              <p:cNvPr id="53" name="Ink 52">
                <a:extLst>
                  <a:ext uri="{FF2B5EF4-FFF2-40B4-BE49-F238E27FC236}">
                    <a16:creationId xmlns:a16="http://schemas.microsoft.com/office/drawing/2014/main" id="{9F50B802-F659-EC78-D4AC-3583AD6542F0}"/>
                  </a:ext>
                </a:extLst>
              </p:cNvPr>
              <p:cNvPicPr/>
              <p:nvPr/>
            </p:nvPicPr>
            <p:blipFill>
              <a:blip r:embed="rId84"/>
              <a:stretch>
                <a:fillRect/>
              </a:stretch>
            </p:blipFill>
            <p:spPr>
              <a:xfrm>
                <a:off x="2636321" y="3772401"/>
                <a:ext cx="891155" cy="278176"/>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4" name="Ink 53">
                <a:extLst>
                  <a:ext uri="{FF2B5EF4-FFF2-40B4-BE49-F238E27FC236}">
                    <a16:creationId xmlns:a16="http://schemas.microsoft.com/office/drawing/2014/main" id="{2B70B04B-44E7-E7FC-AF07-AE3C7DBC1CD0}"/>
                  </a:ext>
                </a:extLst>
              </p14:cNvPr>
              <p14:cNvContentPartPr/>
              <p14:nvPr/>
            </p14:nvContentPartPr>
            <p14:xfrm>
              <a:off x="2676539" y="3939883"/>
              <a:ext cx="676080" cy="270"/>
            </p14:xfrm>
          </p:contentPart>
        </mc:Choice>
        <mc:Fallback>
          <p:pic>
            <p:nvPicPr>
              <p:cNvPr id="54" name="Ink 53">
                <a:extLst>
                  <a:ext uri="{FF2B5EF4-FFF2-40B4-BE49-F238E27FC236}">
                    <a16:creationId xmlns:a16="http://schemas.microsoft.com/office/drawing/2014/main" id="{2B70B04B-44E7-E7FC-AF07-AE3C7DBC1CD0}"/>
                  </a:ext>
                </a:extLst>
              </p:cNvPr>
              <p:cNvPicPr/>
              <p:nvPr/>
            </p:nvPicPr>
            <p:blipFill>
              <a:blip r:embed="rId86"/>
              <a:stretch>
                <a:fillRect/>
              </a:stretch>
            </p:blipFill>
            <p:spPr>
              <a:xfrm>
                <a:off x="2622568" y="3858883"/>
                <a:ext cx="783663"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5" name="Ink 54">
                <a:extLst>
                  <a:ext uri="{FF2B5EF4-FFF2-40B4-BE49-F238E27FC236}">
                    <a16:creationId xmlns:a16="http://schemas.microsoft.com/office/drawing/2014/main" id="{E20AA0B8-15BA-E13B-FDC5-1977364BA276}"/>
                  </a:ext>
                </a:extLst>
              </p14:cNvPr>
              <p14:cNvContentPartPr/>
              <p14:nvPr/>
            </p14:nvContentPartPr>
            <p14:xfrm>
              <a:off x="2589059" y="4087033"/>
              <a:ext cx="654210" cy="15390"/>
            </p14:xfrm>
          </p:contentPart>
        </mc:Choice>
        <mc:Fallback>
          <p:pic>
            <p:nvPicPr>
              <p:cNvPr id="55" name="Ink 54">
                <a:extLst>
                  <a:ext uri="{FF2B5EF4-FFF2-40B4-BE49-F238E27FC236}">
                    <a16:creationId xmlns:a16="http://schemas.microsoft.com/office/drawing/2014/main" id="{E20AA0B8-15BA-E13B-FDC5-1977364BA276}"/>
                  </a:ext>
                </a:extLst>
              </p:cNvPr>
              <p:cNvPicPr/>
              <p:nvPr/>
            </p:nvPicPr>
            <p:blipFill>
              <a:blip r:embed="rId88"/>
              <a:stretch>
                <a:fillRect/>
              </a:stretch>
            </p:blipFill>
            <p:spPr>
              <a:xfrm>
                <a:off x="2535081" y="3979661"/>
                <a:ext cx="761806" cy="229776"/>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6" name="Ink 55">
                <a:extLst>
                  <a:ext uri="{FF2B5EF4-FFF2-40B4-BE49-F238E27FC236}">
                    <a16:creationId xmlns:a16="http://schemas.microsoft.com/office/drawing/2014/main" id="{EC57C12C-46A3-C81B-5694-82A3C30DDF58}"/>
                  </a:ext>
                </a:extLst>
              </p14:cNvPr>
              <p14:cNvContentPartPr/>
              <p14:nvPr/>
            </p14:nvContentPartPr>
            <p14:xfrm>
              <a:off x="2592569" y="4074073"/>
              <a:ext cx="500310" cy="28620"/>
            </p14:xfrm>
          </p:contentPart>
        </mc:Choice>
        <mc:Fallback>
          <p:pic>
            <p:nvPicPr>
              <p:cNvPr id="56" name="Ink 55">
                <a:extLst>
                  <a:ext uri="{FF2B5EF4-FFF2-40B4-BE49-F238E27FC236}">
                    <a16:creationId xmlns:a16="http://schemas.microsoft.com/office/drawing/2014/main" id="{EC57C12C-46A3-C81B-5694-82A3C30DDF58}"/>
                  </a:ext>
                </a:extLst>
              </p:cNvPr>
              <p:cNvPicPr/>
              <p:nvPr/>
            </p:nvPicPr>
            <p:blipFill>
              <a:blip r:embed="rId90"/>
              <a:stretch>
                <a:fillRect/>
              </a:stretch>
            </p:blipFill>
            <p:spPr>
              <a:xfrm>
                <a:off x="2538579" y="3966748"/>
                <a:ext cx="607931" cy="242912"/>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7" name="Ink 56">
                <a:extLst>
                  <a:ext uri="{FF2B5EF4-FFF2-40B4-BE49-F238E27FC236}">
                    <a16:creationId xmlns:a16="http://schemas.microsoft.com/office/drawing/2014/main" id="{825754FC-4BA2-AE79-1F4B-B255A3FD244E}"/>
                  </a:ext>
                </a:extLst>
              </p14:cNvPr>
              <p14:cNvContentPartPr/>
              <p14:nvPr/>
            </p14:nvContentPartPr>
            <p14:xfrm>
              <a:off x="2560169" y="4107823"/>
              <a:ext cx="625320" cy="6750"/>
            </p14:xfrm>
          </p:contentPart>
        </mc:Choice>
        <mc:Fallback>
          <p:pic>
            <p:nvPicPr>
              <p:cNvPr id="57" name="Ink 56">
                <a:extLst>
                  <a:ext uri="{FF2B5EF4-FFF2-40B4-BE49-F238E27FC236}">
                    <a16:creationId xmlns:a16="http://schemas.microsoft.com/office/drawing/2014/main" id="{825754FC-4BA2-AE79-1F4B-B255A3FD244E}"/>
                  </a:ext>
                </a:extLst>
              </p:cNvPr>
              <p:cNvPicPr/>
              <p:nvPr/>
            </p:nvPicPr>
            <p:blipFill>
              <a:blip r:embed="rId92"/>
              <a:stretch>
                <a:fillRect/>
              </a:stretch>
            </p:blipFill>
            <p:spPr>
              <a:xfrm>
                <a:off x="2506169" y="3995323"/>
                <a:ext cx="732960" cy="231375"/>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8" name="Ink 57">
                <a:extLst>
                  <a:ext uri="{FF2B5EF4-FFF2-40B4-BE49-F238E27FC236}">
                    <a16:creationId xmlns:a16="http://schemas.microsoft.com/office/drawing/2014/main" id="{99C3276C-1FE5-8B48-9285-0ADA6A1B815A}"/>
                  </a:ext>
                </a:extLst>
              </p14:cNvPr>
              <p14:cNvContentPartPr/>
              <p14:nvPr/>
            </p14:nvContentPartPr>
            <p14:xfrm>
              <a:off x="2576639" y="4097563"/>
              <a:ext cx="402300" cy="13230"/>
            </p14:xfrm>
          </p:contentPart>
        </mc:Choice>
        <mc:Fallback>
          <p:pic>
            <p:nvPicPr>
              <p:cNvPr id="58" name="Ink 57">
                <a:extLst>
                  <a:ext uri="{FF2B5EF4-FFF2-40B4-BE49-F238E27FC236}">
                    <a16:creationId xmlns:a16="http://schemas.microsoft.com/office/drawing/2014/main" id="{99C3276C-1FE5-8B48-9285-0ADA6A1B815A}"/>
                  </a:ext>
                </a:extLst>
              </p:cNvPr>
              <p:cNvPicPr/>
              <p:nvPr/>
            </p:nvPicPr>
            <p:blipFill>
              <a:blip r:embed="rId94"/>
              <a:stretch>
                <a:fillRect/>
              </a:stretch>
            </p:blipFill>
            <p:spPr>
              <a:xfrm>
                <a:off x="2522663" y="3990293"/>
                <a:ext cx="509892" cy="227413"/>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9" name="Ink 58">
                <a:extLst>
                  <a:ext uri="{FF2B5EF4-FFF2-40B4-BE49-F238E27FC236}">
                    <a16:creationId xmlns:a16="http://schemas.microsoft.com/office/drawing/2014/main" id="{582A11AD-9160-3F29-76AE-1CB94265EA9B}"/>
                  </a:ext>
                </a:extLst>
              </p14:cNvPr>
              <p14:cNvContentPartPr/>
              <p14:nvPr/>
            </p14:nvContentPartPr>
            <p14:xfrm>
              <a:off x="2495099" y="3958243"/>
              <a:ext cx="353970" cy="270"/>
            </p14:xfrm>
          </p:contentPart>
        </mc:Choice>
        <mc:Fallback>
          <p:pic>
            <p:nvPicPr>
              <p:cNvPr id="59" name="Ink 58">
                <a:extLst>
                  <a:ext uri="{FF2B5EF4-FFF2-40B4-BE49-F238E27FC236}">
                    <a16:creationId xmlns:a16="http://schemas.microsoft.com/office/drawing/2014/main" id="{582A11AD-9160-3F29-76AE-1CB94265EA9B}"/>
                  </a:ext>
                </a:extLst>
              </p:cNvPr>
              <p:cNvPicPr/>
              <p:nvPr/>
            </p:nvPicPr>
            <p:blipFill>
              <a:blip r:embed="rId96"/>
              <a:stretch>
                <a:fillRect/>
              </a:stretch>
            </p:blipFill>
            <p:spPr>
              <a:xfrm>
                <a:off x="2441140" y="3877243"/>
                <a:ext cx="461528"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0" name="Ink 59">
                <a:extLst>
                  <a:ext uri="{FF2B5EF4-FFF2-40B4-BE49-F238E27FC236}">
                    <a16:creationId xmlns:a16="http://schemas.microsoft.com/office/drawing/2014/main" id="{86C7F580-41F9-78E2-1689-2097A3E6EC45}"/>
                  </a:ext>
                </a:extLst>
              </p14:cNvPr>
              <p14:cNvContentPartPr/>
              <p14:nvPr/>
            </p14:nvContentPartPr>
            <p14:xfrm>
              <a:off x="2592569" y="3958783"/>
              <a:ext cx="361800" cy="5400"/>
            </p14:xfrm>
          </p:contentPart>
        </mc:Choice>
        <mc:Fallback>
          <p:pic>
            <p:nvPicPr>
              <p:cNvPr id="60" name="Ink 59">
                <a:extLst>
                  <a:ext uri="{FF2B5EF4-FFF2-40B4-BE49-F238E27FC236}">
                    <a16:creationId xmlns:a16="http://schemas.microsoft.com/office/drawing/2014/main" id="{86C7F580-41F9-78E2-1689-2097A3E6EC45}"/>
                  </a:ext>
                </a:extLst>
              </p:cNvPr>
              <p:cNvPicPr/>
              <p:nvPr/>
            </p:nvPicPr>
            <p:blipFill>
              <a:blip r:embed="rId98"/>
              <a:stretch>
                <a:fillRect/>
              </a:stretch>
            </p:blipFill>
            <p:spPr>
              <a:xfrm>
                <a:off x="2538569" y="3850783"/>
                <a:ext cx="46944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1" name="Ink 60">
                <a:extLst>
                  <a:ext uri="{FF2B5EF4-FFF2-40B4-BE49-F238E27FC236}">
                    <a16:creationId xmlns:a16="http://schemas.microsoft.com/office/drawing/2014/main" id="{832B600A-77CA-5B68-286A-2C904E0D3874}"/>
                  </a:ext>
                </a:extLst>
              </p14:cNvPr>
              <p14:cNvContentPartPr/>
              <p14:nvPr/>
            </p14:nvContentPartPr>
            <p14:xfrm>
              <a:off x="2627939" y="3972013"/>
              <a:ext cx="152820" cy="25920"/>
            </p14:xfrm>
          </p:contentPart>
        </mc:Choice>
        <mc:Fallback>
          <p:pic>
            <p:nvPicPr>
              <p:cNvPr id="61" name="Ink 60">
                <a:extLst>
                  <a:ext uri="{FF2B5EF4-FFF2-40B4-BE49-F238E27FC236}">
                    <a16:creationId xmlns:a16="http://schemas.microsoft.com/office/drawing/2014/main" id="{832B600A-77CA-5B68-286A-2C904E0D3874}"/>
                  </a:ext>
                </a:extLst>
              </p:cNvPr>
              <p:cNvPicPr/>
              <p:nvPr/>
            </p:nvPicPr>
            <p:blipFill>
              <a:blip r:embed="rId100"/>
              <a:stretch>
                <a:fillRect/>
              </a:stretch>
            </p:blipFill>
            <p:spPr>
              <a:xfrm>
                <a:off x="2574003" y="3864013"/>
                <a:ext cx="260333" cy="241560"/>
              </a:xfrm>
              <a:prstGeom prst="rect">
                <a:avLst/>
              </a:prstGeom>
            </p:spPr>
          </p:pic>
        </mc:Fallback>
      </mc:AlternateContent>
    </p:spTree>
    <p:extLst>
      <p:ext uri="{BB962C8B-B14F-4D97-AF65-F5344CB8AC3E}">
        <p14:creationId xmlns:p14="http://schemas.microsoft.com/office/powerpoint/2010/main" val="1091696278"/>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TotalTime>
  <Words>1200</Words>
  <Application>Microsoft Macintosh PowerPoint</Application>
  <PresentationFormat>On-screen Show (16:9)</PresentationFormat>
  <Paragraphs>81</Paragraphs>
  <Slides>22</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Lato</vt:lpstr>
      <vt:lpstr>Söhne</vt:lpstr>
      <vt:lpstr>Arial</vt:lpstr>
      <vt:lpstr>Montserrat</vt:lpstr>
      <vt:lpstr>Sentinel</vt:lpstr>
      <vt:lpstr>Roboto</vt:lpstr>
      <vt:lpstr>Focus</vt:lpstr>
      <vt:lpstr>Mindful Communication:   Inclusive Language, Open Mindset    Talk with the confidence, listen with openness: your greatest asset is believing in yourself + recognizing the potential in those around you.</vt:lpstr>
      <vt:lpstr>Relevance in Business Communication</vt:lpstr>
      <vt:lpstr>Cultural Awareness and Empathy in Communication</vt:lpstr>
      <vt:lpstr>Culture bounds our communication strategy</vt:lpstr>
      <vt:lpstr>Low-Context vs. High-Context? </vt:lpstr>
      <vt:lpstr>PowerPoint Presentation</vt:lpstr>
      <vt:lpstr>PowerPoint Presentation</vt:lpstr>
      <vt:lpstr>…But disagreement is another matter</vt:lpstr>
      <vt:lpstr>PowerPoint Presentation</vt:lpstr>
      <vt:lpstr>…But disagreement is another matter</vt:lpstr>
      <vt:lpstr>American cultural-communication values?</vt:lpstr>
      <vt:lpstr>Reflection: Your “home” communication values - Slido</vt:lpstr>
      <vt:lpstr>Which kind of communication do you prefer?</vt:lpstr>
      <vt:lpstr>Inclusive Language and Overcoming Language Barriers</vt:lpstr>
      <vt:lpstr>Inclusive Language and Overcoming Language Barriers</vt:lpstr>
      <vt:lpstr>PowerPoint Presentation</vt:lpstr>
      <vt:lpstr>Conflict Resolution in Multicultural Environments</vt:lpstr>
      <vt:lpstr>Building Inclusive Teams and Networking – What does it look like to you? </vt:lpstr>
      <vt:lpstr>PowerPoint Presentation</vt:lpstr>
      <vt:lpstr>1,  Body size and weight 2, Disability 3, Neurodivergent 4, Race, ethnicity, and culture 5, Socioeconomic status  https://www.apa.org/about/apa/equity-diversity-inclusion/language-guidelines  </vt:lpstr>
      <vt:lpstr>Confidence in your voice opens doors, but empathy in your listening builds bridges.   Talk as if your ideas can change the world, and listen as if others’ ideas can enhance yours. </vt:lpstr>
      <vt:lpstr>In finance, your ambition drives you forward, but your humility keeps you grounded.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Inclusive Language, Open Mindset    Talk with the confidence, listen with the openness: your greatest asset is believing in yourself and recognizing the potential in those around you.</dc:title>
  <cp:lastModifiedBy>Clara Ma</cp:lastModifiedBy>
  <cp:revision>11</cp:revision>
  <dcterms:modified xsi:type="dcterms:W3CDTF">2024-09-18T03:56:15Z</dcterms:modified>
</cp:coreProperties>
</file>